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7" r:id="rId3"/>
    <p:sldId id="266" r:id="rId4"/>
    <p:sldId id="260" r:id="rId5"/>
    <p:sldId id="31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81" d="100"/>
          <a:sy n="81" d="100"/>
        </p:scale>
        <p:origin x="160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6C837-DA54-43D2-B3AD-0C8AA0FDD1C2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D569F-B25F-4F78-B8F2-5F22BC614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2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0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9144000" cy="6836861"/>
            <a:chOff x="0" y="0"/>
            <a:chExt cx="9144000" cy="6836861"/>
          </a:xfrm>
        </p:grpSpPr>
        <p:sp>
          <p:nvSpPr>
            <p:cNvPr id="11" name="Round Same Side Corner Rectangle 10"/>
            <p:cNvSpPr/>
            <p:nvPr/>
          </p:nvSpPr>
          <p:spPr>
            <a:xfrm rot="10800000">
              <a:off x="0" y="0"/>
              <a:ext cx="9144000" cy="1340768"/>
            </a:xfrm>
            <a:prstGeom prst="round2Same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I:\Corporate Affairs\Communications and Engagement\Photo, video &amp; image library\Branding\Whittington Health\NEW WH Logo\Whit_logo_White_Right Aligned_1 - transpar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930" y="278242"/>
              <a:ext cx="2284326" cy="84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4067944" y="1396657"/>
              <a:ext cx="4956820" cy="5440204"/>
              <a:chOff x="4067944" y="1396657"/>
              <a:chExt cx="4956820" cy="5440204"/>
            </a:xfrm>
          </p:grpSpPr>
          <p:pic>
            <p:nvPicPr>
              <p:cNvPr id="8" name="Picture 7" descr="I:\Corporate Affairs\Communications and Engagement\Photo, video &amp; image library\Photos\NEW By Type\Nursing Recruitment Microsite\Montuschi Ward\Recruitment_22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445822"/>
                <a:ext cx="2880320" cy="19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9" descr="I:\Corporate Affairs\Communications and Engagement\Photo, video &amp; image library\Photos\NEW By Type\Nursing Recruitment Microsite\Theatres\Recruitment_15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396657"/>
                <a:ext cx="2077279" cy="1384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I:\Corporate Affairs\Communications and Engagement\Photo, video &amp; image library\Photos\NEW By Type\Nursing Recruitment Microsite\Practice Development Nurse\Recruitment_18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733346"/>
                <a:ext cx="1944216" cy="1295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I:\Corporate Affairs\Communications and Engagement\Photo, video &amp; image library\Photos\NEW By Type\Nursing Recruitment Microsite\Heart Failure Nurse 2\Recruitment_085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2942318"/>
                <a:ext cx="2796580" cy="18641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I:\Corporate Affairs\Communications and Engagement\Photo, video &amp; image library\Photos\NEW By Type\Nursing Recruitment Microsite\Montuschi Ward\Recruitment_23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4509345"/>
                <a:ext cx="3254624" cy="216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I:\Corporate Affairs\Communications and Engagement\Photo, video &amp; image library\Photos\NEW By Type\Nursing Recruitment Microsite\Virtual Ward\Recruitment_12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3982426"/>
                <a:ext cx="1902836" cy="2854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52600"/>
              <a:ext cx="462587" cy="828128"/>
            </a:xfrm>
            <a:prstGeom prst="rect">
              <a:avLst/>
            </a:prstGeom>
          </p:spPr>
        </p:pic>
        <p:pic>
          <p:nvPicPr>
            <p:cNvPr id="17" name="Picture 2" descr="I:\Corporate Affairs\Communications and Engagement\Photo, video &amp; image library\Images\ICARE values branding\I CARE - final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25" y="6165303"/>
              <a:ext cx="1288993" cy="51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79388" y="2503488"/>
            <a:ext cx="3906837" cy="1755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454025" y="4546600"/>
            <a:ext cx="3390900" cy="954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75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9144000" cy="6836861"/>
            <a:chOff x="0" y="0"/>
            <a:chExt cx="9144000" cy="6836861"/>
          </a:xfrm>
        </p:grpSpPr>
        <p:sp>
          <p:nvSpPr>
            <p:cNvPr id="11" name="Round Same Side Corner Rectangle 10"/>
            <p:cNvSpPr/>
            <p:nvPr/>
          </p:nvSpPr>
          <p:spPr>
            <a:xfrm rot="10800000">
              <a:off x="0" y="0"/>
              <a:ext cx="9144000" cy="1340768"/>
            </a:xfrm>
            <a:prstGeom prst="round2Same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I:\Corporate Affairs\Communications and Engagement\Photo, video &amp; image library\Branding\Whittington Health\NEW WH Logo\Whit_logo_White_Right Aligned_1 - transpar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930" y="278242"/>
              <a:ext cx="2284326" cy="84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4067944" y="1396657"/>
              <a:ext cx="4956820" cy="5440204"/>
              <a:chOff x="4067944" y="1396657"/>
              <a:chExt cx="4956820" cy="5440204"/>
            </a:xfrm>
          </p:grpSpPr>
          <p:pic>
            <p:nvPicPr>
              <p:cNvPr id="8" name="Picture 7" descr="I:\Corporate Affairs\Communications and Engagement\Photo, video &amp; image library\Photos\NEW By Type\Nursing Recruitment Microsite\Montuschi Ward\Recruitment_22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445822"/>
                <a:ext cx="2880320" cy="19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9" descr="I:\Corporate Affairs\Communications and Engagement\Photo, video &amp; image library\Photos\NEW By Type\Nursing Recruitment Microsite\Theatres\Recruitment_15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396657"/>
                <a:ext cx="2077279" cy="1384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I:\Corporate Affairs\Communications and Engagement\Photo, video &amp; image library\Photos\NEW By Type\Nursing Recruitment Microsite\Practice Development Nurse\Recruitment_18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733346"/>
                <a:ext cx="1944216" cy="1295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I:\Corporate Affairs\Communications and Engagement\Photo, video &amp; image library\Photos\NEW By Type\Nursing Recruitment Microsite\Heart Failure Nurse 2\Recruitment_085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2942318"/>
                <a:ext cx="2796580" cy="18641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I:\Corporate Affairs\Communications and Engagement\Photo, video &amp; image library\Photos\NEW By Type\Nursing Recruitment Microsite\Montuschi Ward\Recruitment_23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4509345"/>
                <a:ext cx="3254624" cy="216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I:\Corporate Affairs\Communications and Engagement\Photo, video &amp; image library\Photos\NEW By Type\Nursing Recruitment Microsite\Virtual Ward\Recruitment_12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3982426"/>
                <a:ext cx="1902836" cy="2854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52600"/>
              <a:ext cx="462587" cy="828128"/>
            </a:xfrm>
            <a:prstGeom prst="rect">
              <a:avLst/>
            </a:prstGeom>
          </p:spPr>
        </p:pic>
        <p:pic>
          <p:nvPicPr>
            <p:cNvPr id="17" name="Picture 2" descr="I:\Corporate Affairs\Communications and Engagement\Photo, video &amp; image library\Images\ICARE values branding\I CARE - final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25" y="6165303"/>
              <a:ext cx="1288993" cy="51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79388" y="2503488"/>
            <a:ext cx="3906837" cy="1755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454025" y="4546600"/>
            <a:ext cx="3390900" cy="954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023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27327" y="1774584"/>
            <a:ext cx="824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27327" y="2510878"/>
            <a:ext cx="1944000" cy="3816424"/>
          </a:xfrm>
          <a:prstGeom prst="round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27038" y="2511425"/>
            <a:ext cx="1944687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561683" y="2510878"/>
            <a:ext cx="1944000" cy="3816424"/>
          </a:xfrm>
          <a:prstGeom prst="round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696039" y="2510878"/>
            <a:ext cx="1944000" cy="3816424"/>
          </a:xfrm>
          <a:prstGeom prst="round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845211" y="2521821"/>
            <a:ext cx="1944000" cy="3816424"/>
          </a:xfrm>
          <a:prstGeom prst="round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62225" y="2511425"/>
            <a:ext cx="1943100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95825" y="2511425"/>
            <a:ext cx="1944688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845300" y="2511425"/>
            <a:ext cx="1944688" cy="3827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6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038" y="1774825"/>
            <a:ext cx="8248650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17894" y="2451481"/>
            <a:ext cx="8248650" cy="3786188"/>
          </a:xfrm>
          <a:prstGeom prst="rect">
            <a:avLst/>
          </a:prstGeom>
        </p:spPr>
        <p:txBody>
          <a:bodyPr/>
          <a:lstStyle>
            <a:lvl1pPr>
              <a:buClr>
                <a:srgbClr val="0072CE"/>
              </a:buClr>
              <a:defRPr sz="2400"/>
            </a:lvl1pPr>
            <a:lvl2pPr>
              <a:buClr>
                <a:srgbClr val="0072CE"/>
              </a:buClr>
              <a:defRPr sz="2000"/>
            </a:lvl2pPr>
            <a:lvl3pPr>
              <a:buClr>
                <a:srgbClr val="0072CE"/>
              </a:buClr>
              <a:defRPr sz="2000"/>
            </a:lvl3pPr>
            <a:lvl4pPr>
              <a:buClr>
                <a:srgbClr val="0072CE"/>
              </a:buClr>
              <a:defRPr sz="2000"/>
            </a:lvl4pPr>
            <a:lvl5pPr>
              <a:buClr>
                <a:srgbClr val="0072CE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25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27327" y="1774584"/>
            <a:ext cx="8249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Keep slides simple and clean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Use Arial font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Do not use any images you don’t have consent for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Avoid clip art and use high resolution images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You can find the NHS Brand Colours in the brand guide on the intranet. </a:t>
            </a:r>
          </a:p>
        </p:txBody>
      </p:sp>
    </p:spTree>
    <p:extLst>
      <p:ext uri="{BB962C8B-B14F-4D97-AF65-F5344CB8AC3E}">
        <p14:creationId xmlns:p14="http://schemas.microsoft.com/office/powerpoint/2010/main" val="135545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067944" y="1396657"/>
            <a:ext cx="4956820" cy="5440204"/>
            <a:chOff x="4067944" y="1396657"/>
            <a:chExt cx="4956820" cy="5440204"/>
          </a:xfrm>
        </p:grpSpPr>
        <p:pic>
          <p:nvPicPr>
            <p:cNvPr id="8" name="Picture 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I:\Corporate Affairs\Communications and Engagement\Photo, video &amp; image library\Images\ICARE values branding\I CARE - final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5" y="6165303"/>
            <a:ext cx="1288993" cy="5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321216" y="1944135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00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9388" y="3795713"/>
            <a:ext cx="4176588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" y="5376897"/>
            <a:ext cx="434360" cy="4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23"/>
          <p:cNvSpPr>
            <a:spLocks noGrp="1"/>
          </p:cNvSpPr>
          <p:nvPr userDrawn="1">
            <p:ph type="body" sz="quarter" idx="11"/>
          </p:nvPr>
        </p:nvSpPr>
        <p:spPr>
          <a:xfrm>
            <a:off x="395536" y="5377045"/>
            <a:ext cx="3821113" cy="43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23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067944" y="1396657"/>
            <a:ext cx="4956820" cy="5440204"/>
            <a:chOff x="4067944" y="1396657"/>
            <a:chExt cx="4956820" cy="5440204"/>
          </a:xfrm>
        </p:grpSpPr>
        <p:pic>
          <p:nvPicPr>
            <p:cNvPr id="8" name="Picture 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I:\Corporate Affairs\Communications and Engagement\Photo, video &amp; image library\Images\ICARE values branding\I CARE - final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5" y="6165303"/>
            <a:ext cx="1288993" cy="5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321216" y="1944135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00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9388" y="3795713"/>
            <a:ext cx="4176588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56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067944" y="1396657"/>
            <a:ext cx="4956820" cy="5440204"/>
            <a:chOff x="4067944" y="1396657"/>
            <a:chExt cx="4956820" cy="5440204"/>
          </a:xfrm>
        </p:grpSpPr>
        <p:pic>
          <p:nvPicPr>
            <p:cNvPr id="8" name="Picture 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I:\Corporate Affairs\Communications and Engagement\Photo, video &amp; image library\Images\ICARE values branding\I CARE - final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5" y="6165303"/>
            <a:ext cx="1288993" cy="5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79512" y="3795423"/>
            <a:ext cx="428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Enter your contact details here.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1216" y="1944135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00"/>
                </a:solidFill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08987" y="4909990"/>
            <a:ext cx="4116926" cy="1200329"/>
            <a:chOff x="208987" y="4909990"/>
            <a:chExt cx="4116926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87" y="4909990"/>
              <a:ext cx="434360" cy="43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04765" y="4909990"/>
              <a:ext cx="38211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Don’t forget to include your twitter handle or hashtag, if you have one.</a:t>
              </a:r>
              <a:endParaRPr lang="en-GB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43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57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645C91A-A94F-425F-A32F-EB127698262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B0B3ABC3-30A4-46A3-A2F0-42C9BC3CCB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7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6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7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8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2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0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6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A74D-65C4-4967-A1E1-451F9054769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22D4-2280-4E7B-95E9-095321BCD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Same Side Corner Rectangle 26"/>
          <p:cNvSpPr/>
          <p:nvPr/>
        </p:nvSpPr>
        <p:spPr>
          <a:xfrm rot="10800000">
            <a:off x="0" y="0"/>
            <a:ext cx="9144000" cy="1340768"/>
          </a:xfrm>
          <a:prstGeom prst="round2Same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8" name="Picture 2" descr="I:\Corporate Affairs\Communications and Engagement\Photo, video &amp; image library\Branding\Whittington Health\NEW WH Logo\Whit_logo_White_Right Aligned_1 - transpar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242"/>
            <a:ext cx="2284326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2600"/>
            <a:ext cx="462587" cy="8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3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388" y="1772816"/>
            <a:ext cx="3906837" cy="2486447"/>
          </a:xfrm>
        </p:spPr>
        <p:txBody>
          <a:bodyPr>
            <a:normAutofit fontScale="92500" lnSpcReduction="20000"/>
          </a:bodyPr>
          <a:lstStyle/>
          <a:p>
            <a:r>
              <a:rPr lang="en-GB" sz="4400" dirty="0"/>
              <a:t>Whittington Health</a:t>
            </a:r>
          </a:p>
          <a:p>
            <a:r>
              <a:rPr lang="en-GB" sz="4400" dirty="0"/>
              <a:t> 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Haringey Patient Participation Group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4797152"/>
            <a:ext cx="3390900" cy="954088"/>
          </a:xfrm>
        </p:spPr>
        <p:txBody>
          <a:bodyPr/>
          <a:lstStyle/>
          <a:p>
            <a:r>
              <a:rPr lang="en-GB" sz="2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2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June 2021 </a:t>
            </a:r>
          </a:p>
        </p:txBody>
      </p:sp>
    </p:spTree>
    <p:extLst>
      <p:ext uri="{BB962C8B-B14F-4D97-AF65-F5344CB8AC3E}">
        <p14:creationId xmlns:p14="http://schemas.microsoft.com/office/powerpoint/2010/main" val="182695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94"/>
            <a:ext cx="6926580" cy="6530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302" y="274320"/>
            <a:ext cx="332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Localities Based on Redrawn </a:t>
            </a:r>
            <a:r>
              <a:rPr lang="en-GB" dirty="0" err="1"/>
              <a:t>Collaboratives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44532" y="173482"/>
          <a:ext cx="2528888" cy="65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38595" imgH="7871472" progId="Excel.Sheet.12">
                  <p:embed/>
                </p:oleObj>
              </mc:Choice>
              <mc:Fallback>
                <p:oleObj name="Worksheet" r:id="rId3" imgW="4038595" imgH="7871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4532" y="173482"/>
                        <a:ext cx="2528888" cy="656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87907" y="5455950"/>
            <a:ext cx="93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West Locality: 108k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8537" y="4820363"/>
            <a:ext cx="93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/>
                </a:solidFill>
              </a:rPr>
              <a:t>East Locality: 102k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0201" y="841161"/>
            <a:ext cx="93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Central Locality: 114k</a:t>
            </a:r>
          </a:p>
        </p:txBody>
      </p:sp>
      <p:sp>
        <p:nvSpPr>
          <p:cNvPr id="19" name="Oval 18"/>
          <p:cNvSpPr/>
          <p:nvPr/>
        </p:nvSpPr>
        <p:spPr>
          <a:xfrm>
            <a:off x="4738878" y="601492"/>
            <a:ext cx="582930" cy="523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NMUH</a:t>
            </a:r>
          </a:p>
        </p:txBody>
      </p:sp>
      <p:sp>
        <p:nvSpPr>
          <p:cNvPr id="20" name="Oval 19"/>
          <p:cNvSpPr/>
          <p:nvPr/>
        </p:nvSpPr>
        <p:spPr>
          <a:xfrm>
            <a:off x="1445752" y="5775069"/>
            <a:ext cx="582930" cy="523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Whit</a:t>
            </a:r>
          </a:p>
        </p:txBody>
      </p:sp>
      <p:sp>
        <p:nvSpPr>
          <p:cNvPr id="2" name="Freeform 1"/>
          <p:cNvSpPr/>
          <p:nvPr/>
        </p:nvSpPr>
        <p:spPr>
          <a:xfrm>
            <a:off x="342901" y="1298449"/>
            <a:ext cx="3669608" cy="4682169"/>
          </a:xfrm>
          <a:custGeom>
            <a:avLst/>
            <a:gdLst>
              <a:gd name="connsiteX0" fmla="*/ 2020824 w 4325112"/>
              <a:gd name="connsiteY0" fmla="*/ 0 h 4736592"/>
              <a:gd name="connsiteX1" fmla="*/ 1719072 w 4325112"/>
              <a:gd name="connsiteY1" fmla="*/ 137160 h 4736592"/>
              <a:gd name="connsiteX2" fmla="*/ 1755648 w 4325112"/>
              <a:gd name="connsiteY2" fmla="*/ 475488 h 4736592"/>
              <a:gd name="connsiteX3" fmla="*/ 1837944 w 4325112"/>
              <a:gd name="connsiteY3" fmla="*/ 658368 h 4736592"/>
              <a:gd name="connsiteX4" fmla="*/ 1682496 w 4325112"/>
              <a:gd name="connsiteY4" fmla="*/ 978408 h 4736592"/>
              <a:gd name="connsiteX5" fmla="*/ 1609344 w 4325112"/>
              <a:gd name="connsiteY5" fmla="*/ 1133856 h 4736592"/>
              <a:gd name="connsiteX6" fmla="*/ 1234440 w 4325112"/>
              <a:gd name="connsiteY6" fmla="*/ 1344168 h 4736592"/>
              <a:gd name="connsiteX7" fmla="*/ 1088136 w 4325112"/>
              <a:gd name="connsiteY7" fmla="*/ 1042416 h 4736592"/>
              <a:gd name="connsiteX8" fmla="*/ 1088136 w 4325112"/>
              <a:gd name="connsiteY8" fmla="*/ 795528 h 4736592"/>
              <a:gd name="connsiteX9" fmla="*/ 877824 w 4325112"/>
              <a:gd name="connsiteY9" fmla="*/ 521208 h 4736592"/>
              <a:gd name="connsiteX10" fmla="*/ 557784 w 4325112"/>
              <a:gd name="connsiteY10" fmla="*/ 1371600 h 4736592"/>
              <a:gd name="connsiteX11" fmla="*/ 713232 w 4325112"/>
              <a:gd name="connsiteY11" fmla="*/ 1892808 h 4736592"/>
              <a:gd name="connsiteX12" fmla="*/ 694944 w 4325112"/>
              <a:gd name="connsiteY12" fmla="*/ 2322576 h 4736592"/>
              <a:gd name="connsiteX13" fmla="*/ 850392 w 4325112"/>
              <a:gd name="connsiteY13" fmla="*/ 2532888 h 4736592"/>
              <a:gd name="connsiteX14" fmla="*/ 740664 w 4325112"/>
              <a:gd name="connsiteY14" fmla="*/ 2706624 h 4736592"/>
              <a:gd name="connsiteX15" fmla="*/ 630936 w 4325112"/>
              <a:gd name="connsiteY15" fmla="*/ 2624328 h 4736592"/>
              <a:gd name="connsiteX16" fmla="*/ 347472 w 4325112"/>
              <a:gd name="connsiteY16" fmla="*/ 2825496 h 4736592"/>
              <a:gd name="connsiteX17" fmla="*/ 228600 w 4325112"/>
              <a:gd name="connsiteY17" fmla="*/ 3054096 h 4736592"/>
              <a:gd name="connsiteX18" fmla="*/ 283464 w 4325112"/>
              <a:gd name="connsiteY18" fmla="*/ 3337560 h 4736592"/>
              <a:gd name="connsiteX19" fmla="*/ 201168 w 4325112"/>
              <a:gd name="connsiteY19" fmla="*/ 3520440 h 4736592"/>
              <a:gd name="connsiteX20" fmla="*/ 109728 w 4325112"/>
              <a:gd name="connsiteY20" fmla="*/ 3465576 h 4736592"/>
              <a:gd name="connsiteX21" fmla="*/ 118872 w 4325112"/>
              <a:gd name="connsiteY21" fmla="*/ 3831336 h 4736592"/>
              <a:gd name="connsiteX22" fmla="*/ 0 w 4325112"/>
              <a:gd name="connsiteY22" fmla="*/ 3867912 h 4736592"/>
              <a:gd name="connsiteX23" fmla="*/ 0 w 4325112"/>
              <a:gd name="connsiteY23" fmla="*/ 3995928 h 4736592"/>
              <a:gd name="connsiteX24" fmla="*/ 685800 w 4325112"/>
              <a:gd name="connsiteY24" fmla="*/ 3950208 h 4736592"/>
              <a:gd name="connsiteX25" fmla="*/ 1389888 w 4325112"/>
              <a:gd name="connsiteY25" fmla="*/ 4041648 h 4736592"/>
              <a:gd name="connsiteX26" fmla="*/ 1911096 w 4325112"/>
              <a:gd name="connsiteY26" fmla="*/ 4288536 h 4736592"/>
              <a:gd name="connsiteX27" fmla="*/ 2633472 w 4325112"/>
              <a:gd name="connsiteY27" fmla="*/ 3794760 h 4736592"/>
              <a:gd name="connsiteX28" fmla="*/ 2999232 w 4325112"/>
              <a:gd name="connsiteY28" fmla="*/ 3749040 h 4736592"/>
              <a:gd name="connsiteX29" fmla="*/ 3355848 w 4325112"/>
              <a:gd name="connsiteY29" fmla="*/ 3575304 h 4736592"/>
              <a:gd name="connsiteX30" fmla="*/ 3429000 w 4325112"/>
              <a:gd name="connsiteY30" fmla="*/ 3657600 h 4736592"/>
              <a:gd name="connsiteX31" fmla="*/ 3374136 w 4325112"/>
              <a:gd name="connsiteY31" fmla="*/ 3703320 h 4736592"/>
              <a:gd name="connsiteX32" fmla="*/ 3630168 w 4325112"/>
              <a:gd name="connsiteY32" fmla="*/ 3886200 h 4736592"/>
              <a:gd name="connsiteX33" fmla="*/ 3602736 w 4325112"/>
              <a:gd name="connsiteY33" fmla="*/ 3922776 h 4736592"/>
              <a:gd name="connsiteX34" fmla="*/ 3648456 w 4325112"/>
              <a:gd name="connsiteY34" fmla="*/ 4114800 h 4736592"/>
              <a:gd name="connsiteX35" fmla="*/ 4325112 w 4325112"/>
              <a:gd name="connsiteY35" fmla="*/ 4681728 h 4736592"/>
              <a:gd name="connsiteX36" fmla="*/ 4270248 w 4325112"/>
              <a:gd name="connsiteY36" fmla="*/ 4736592 h 4736592"/>
              <a:gd name="connsiteX37" fmla="*/ 4242816 w 4325112"/>
              <a:gd name="connsiteY37" fmla="*/ 4590288 h 4736592"/>
              <a:gd name="connsiteX38" fmla="*/ 4315968 w 4325112"/>
              <a:gd name="connsiteY38" fmla="*/ 3547872 h 4736592"/>
              <a:gd name="connsiteX39" fmla="*/ 3986784 w 4325112"/>
              <a:gd name="connsiteY39" fmla="*/ 2734056 h 4736592"/>
              <a:gd name="connsiteX40" fmla="*/ 3108960 w 4325112"/>
              <a:gd name="connsiteY40" fmla="*/ 1042416 h 4736592"/>
              <a:gd name="connsiteX41" fmla="*/ 2020824 w 4325112"/>
              <a:gd name="connsiteY41" fmla="*/ 0 h 4736592"/>
              <a:gd name="connsiteX0" fmla="*/ 2020824 w 4315968"/>
              <a:gd name="connsiteY0" fmla="*/ 0 h 4736592"/>
              <a:gd name="connsiteX1" fmla="*/ 1719072 w 4315968"/>
              <a:gd name="connsiteY1" fmla="*/ 137160 h 4736592"/>
              <a:gd name="connsiteX2" fmla="*/ 1755648 w 4315968"/>
              <a:gd name="connsiteY2" fmla="*/ 475488 h 4736592"/>
              <a:gd name="connsiteX3" fmla="*/ 1837944 w 4315968"/>
              <a:gd name="connsiteY3" fmla="*/ 658368 h 4736592"/>
              <a:gd name="connsiteX4" fmla="*/ 1682496 w 4315968"/>
              <a:gd name="connsiteY4" fmla="*/ 978408 h 4736592"/>
              <a:gd name="connsiteX5" fmla="*/ 1609344 w 4315968"/>
              <a:gd name="connsiteY5" fmla="*/ 1133856 h 4736592"/>
              <a:gd name="connsiteX6" fmla="*/ 1234440 w 4315968"/>
              <a:gd name="connsiteY6" fmla="*/ 1344168 h 4736592"/>
              <a:gd name="connsiteX7" fmla="*/ 1088136 w 4315968"/>
              <a:gd name="connsiteY7" fmla="*/ 1042416 h 4736592"/>
              <a:gd name="connsiteX8" fmla="*/ 1088136 w 4315968"/>
              <a:gd name="connsiteY8" fmla="*/ 795528 h 4736592"/>
              <a:gd name="connsiteX9" fmla="*/ 877824 w 4315968"/>
              <a:gd name="connsiteY9" fmla="*/ 521208 h 4736592"/>
              <a:gd name="connsiteX10" fmla="*/ 557784 w 4315968"/>
              <a:gd name="connsiteY10" fmla="*/ 1371600 h 4736592"/>
              <a:gd name="connsiteX11" fmla="*/ 713232 w 4315968"/>
              <a:gd name="connsiteY11" fmla="*/ 1892808 h 4736592"/>
              <a:gd name="connsiteX12" fmla="*/ 694944 w 4315968"/>
              <a:gd name="connsiteY12" fmla="*/ 2322576 h 4736592"/>
              <a:gd name="connsiteX13" fmla="*/ 850392 w 4315968"/>
              <a:gd name="connsiteY13" fmla="*/ 2532888 h 4736592"/>
              <a:gd name="connsiteX14" fmla="*/ 740664 w 4315968"/>
              <a:gd name="connsiteY14" fmla="*/ 2706624 h 4736592"/>
              <a:gd name="connsiteX15" fmla="*/ 630936 w 4315968"/>
              <a:gd name="connsiteY15" fmla="*/ 2624328 h 4736592"/>
              <a:gd name="connsiteX16" fmla="*/ 347472 w 4315968"/>
              <a:gd name="connsiteY16" fmla="*/ 2825496 h 4736592"/>
              <a:gd name="connsiteX17" fmla="*/ 228600 w 4315968"/>
              <a:gd name="connsiteY17" fmla="*/ 3054096 h 4736592"/>
              <a:gd name="connsiteX18" fmla="*/ 283464 w 4315968"/>
              <a:gd name="connsiteY18" fmla="*/ 3337560 h 4736592"/>
              <a:gd name="connsiteX19" fmla="*/ 201168 w 4315968"/>
              <a:gd name="connsiteY19" fmla="*/ 3520440 h 4736592"/>
              <a:gd name="connsiteX20" fmla="*/ 109728 w 4315968"/>
              <a:gd name="connsiteY20" fmla="*/ 3465576 h 4736592"/>
              <a:gd name="connsiteX21" fmla="*/ 118872 w 4315968"/>
              <a:gd name="connsiteY21" fmla="*/ 3831336 h 4736592"/>
              <a:gd name="connsiteX22" fmla="*/ 0 w 4315968"/>
              <a:gd name="connsiteY22" fmla="*/ 3867912 h 4736592"/>
              <a:gd name="connsiteX23" fmla="*/ 0 w 4315968"/>
              <a:gd name="connsiteY23" fmla="*/ 3995928 h 4736592"/>
              <a:gd name="connsiteX24" fmla="*/ 685800 w 4315968"/>
              <a:gd name="connsiteY24" fmla="*/ 3950208 h 4736592"/>
              <a:gd name="connsiteX25" fmla="*/ 1389888 w 4315968"/>
              <a:gd name="connsiteY25" fmla="*/ 4041648 h 4736592"/>
              <a:gd name="connsiteX26" fmla="*/ 1911096 w 4315968"/>
              <a:gd name="connsiteY26" fmla="*/ 4288536 h 4736592"/>
              <a:gd name="connsiteX27" fmla="*/ 2633472 w 4315968"/>
              <a:gd name="connsiteY27" fmla="*/ 3794760 h 4736592"/>
              <a:gd name="connsiteX28" fmla="*/ 2999232 w 4315968"/>
              <a:gd name="connsiteY28" fmla="*/ 3749040 h 4736592"/>
              <a:gd name="connsiteX29" fmla="*/ 3355848 w 4315968"/>
              <a:gd name="connsiteY29" fmla="*/ 3575304 h 4736592"/>
              <a:gd name="connsiteX30" fmla="*/ 3429000 w 4315968"/>
              <a:gd name="connsiteY30" fmla="*/ 3657600 h 4736592"/>
              <a:gd name="connsiteX31" fmla="*/ 3374136 w 4315968"/>
              <a:gd name="connsiteY31" fmla="*/ 3703320 h 4736592"/>
              <a:gd name="connsiteX32" fmla="*/ 3630168 w 4315968"/>
              <a:gd name="connsiteY32" fmla="*/ 3886200 h 4736592"/>
              <a:gd name="connsiteX33" fmla="*/ 3602736 w 4315968"/>
              <a:gd name="connsiteY33" fmla="*/ 3922776 h 4736592"/>
              <a:gd name="connsiteX34" fmla="*/ 3648456 w 4315968"/>
              <a:gd name="connsiteY34" fmla="*/ 4114800 h 4736592"/>
              <a:gd name="connsiteX35" fmla="*/ 4215384 w 4315968"/>
              <a:gd name="connsiteY35" fmla="*/ 4544568 h 4736592"/>
              <a:gd name="connsiteX36" fmla="*/ 4270248 w 4315968"/>
              <a:gd name="connsiteY36" fmla="*/ 4736592 h 4736592"/>
              <a:gd name="connsiteX37" fmla="*/ 4242816 w 4315968"/>
              <a:gd name="connsiteY37" fmla="*/ 4590288 h 4736592"/>
              <a:gd name="connsiteX38" fmla="*/ 4315968 w 4315968"/>
              <a:gd name="connsiteY38" fmla="*/ 3547872 h 4736592"/>
              <a:gd name="connsiteX39" fmla="*/ 3986784 w 4315968"/>
              <a:gd name="connsiteY39" fmla="*/ 2734056 h 4736592"/>
              <a:gd name="connsiteX40" fmla="*/ 3108960 w 4315968"/>
              <a:gd name="connsiteY40" fmla="*/ 1042416 h 4736592"/>
              <a:gd name="connsiteX41" fmla="*/ 2020824 w 4315968"/>
              <a:gd name="connsiteY41" fmla="*/ 0 h 4736592"/>
              <a:gd name="connsiteX0" fmla="*/ 2020824 w 4315968"/>
              <a:gd name="connsiteY0" fmla="*/ 0 h 4590288"/>
              <a:gd name="connsiteX1" fmla="*/ 1719072 w 4315968"/>
              <a:gd name="connsiteY1" fmla="*/ 137160 h 4590288"/>
              <a:gd name="connsiteX2" fmla="*/ 1755648 w 4315968"/>
              <a:gd name="connsiteY2" fmla="*/ 475488 h 4590288"/>
              <a:gd name="connsiteX3" fmla="*/ 1837944 w 4315968"/>
              <a:gd name="connsiteY3" fmla="*/ 658368 h 4590288"/>
              <a:gd name="connsiteX4" fmla="*/ 1682496 w 4315968"/>
              <a:gd name="connsiteY4" fmla="*/ 978408 h 4590288"/>
              <a:gd name="connsiteX5" fmla="*/ 1609344 w 4315968"/>
              <a:gd name="connsiteY5" fmla="*/ 1133856 h 4590288"/>
              <a:gd name="connsiteX6" fmla="*/ 1234440 w 4315968"/>
              <a:gd name="connsiteY6" fmla="*/ 1344168 h 4590288"/>
              <a:gd name="connsiteX7" fmla="*/ 1088136 w 4315968"/>
              <a:gd name="connsiteY7" fmla="*/ 1042416 h 4590288"/>
              <a:gd name="connsiteX8" fmla="*/ 1088136 w 4315968"/>
              <a:gd name="connsiteY8" fmla="*/ 795528 h 4590288"/>
              <a:gd name="connsiteX9" fmla="*/ 877824 w 4315968"/>
              <a:gd name="connsiteY9" fmla="*/ 521208 h 4590288"/>
              <a:gd name="connsiteX10" fmla="*/ 557784 w 4315968"/>
              <a:gd name="connsiteY10" fmla="*/ 1371600 h 4590288"/>
              <a:gd name="connsiteX11" fmla="*/ 713232 w 4315968"/>
              <a:gd name="connsiteY11" fmla="*/ 1892808 h 4590288"/>
              <a:gd name="connsiteX12" fmla="*/ 694944 w 4315968"/>
              <a:gd name="connsiteY12" fmla="*/ 2322576 h 4590288"/>
              <a:gd name="connsiteX13" fmla="*/ 850392 w 4315968"/>
              <a:gd name="connsiteY13" fmla="*/ 2532888 h 4590288"/>
              <a:gd name="connsiteX14" fmla="*/ 740664 w 4315968"/>
              <a:gd name="connsiteY14" fmla="*/ 2706624 h 4590288"/>
              <a:gd name="connsiteX15" fmla="*/ 630936 w 4315968"/>
              <a:gd name="connsiteY15" fmla="*/ 2624328 h 4590288"/>
              <a:gd name="connsiteX16" fmla="*/ 347472 w 4315968"/>
              <a:gd name="connsiteY16" fmla="*/ 2825496 h 4590288"/>
              <a:gd name="connsiteX17" fmla="*/ 228600 w 4315968"/>
              <a:gd name="connsiteY17" fmla="*/ 3054096 h 4590288"/>
              <a:gd name="connsiteX18" fmla="*/ 283464 w 4315968"/>
              <a:gd name="connsiteY18" fmla="*/ 3337560 h 4590288"/>
              <a:gd name="connsiteX19" fmla="*/ 201168 w 4315968"/>
              <a:gd name="connsiteY19" fmla="*/ 3520440 h 4590288"/>
              <a:gd name="connsiteX20" fmla="*/ 109728 w 4315968"/>
              <a:gd name="connsiteY20" fmla="*/ 3465576 h 4590288"/>
              <a:gd name="connsiteX21" fmla="*/ 118872 w 4315968"/>
              <a:gd name="connsiteY21" fmla="*/ 3831336 h 4590288"/>
              <a:gd name="connsiteX22" fmla="*/ 0 w 4315968"/>
              <a:gd name="connsiteY22" fmla="*/ 3867912 h 4590288"/>
              <a:gd name="connsiteX23" fmla="*/ 0 w 4315968"/>
              <a:gd name="connsiteY23" fmla="*/ 3995928 h 4590288"/>
              <a:gd name="connsiteX24" fmla="*/ 685800 w 4315968"/>
              <a:gd name="connsiteY24" fmla="*/ 3950208 h 4590288"/>
              <a:gd name="connsiteX25" fmla="*/ 1389888 w 4315968"/>
              <a:gd name="connsiteY25" fmla="*/ 4041648 h 4590288"/>
              <a:gd name="connsiteX26" fmla="*/ 1911096 w 4315968"/>
              <a:gd name="connsiteY26" fmla="*/ 4288536 h 4590288"/>
              <a:gd name="connsiteX27" fmla="*/ 2633472 w 4315968"/>
              <a:gd name="connsiteY27" fmla="*/ 3794760 h 4590288"/>
              <a:gd name="connsiteX28" fmla="*/ 2999232 w 4315968"/>
              <a:gd name="connsiteY28" fmla="*/ 3749040 h 4590288"/>
              <a:gd name="connsiteX29" fmla="*/ 3355848 w 4315968"/>
              <a:gd name="connsiteY29" fmla="*/ 3575304 h 4590288"/>
              <a:gd name="connsiteX30" fmla="*/ 3429000 w 4315968"/>
              <a:gd name="connsiteY30" fmla="*/ 3657600 h 4590288"/>
              <a:gd name="connsiteX31" fmla="*/ 3374136 w 4315968"/>
              <a:gd name="connsiteY31" fmla="*/ 3703320 h 4590288"/>
              <a:gd name="connsiteX32" fmla="*/ 3630168 w 4315968"/>
              <a:gd name="connsiteY32" fmla="*/ 3886200 h 4590288"/>
              <a:gd name="connsiteX33" fmla="*/ 3602736 w 4315968"/>
              <a:gd name="connsiteY33" fmla="*/ 3922776 h 4590288"/>
              <a:gd name="connsiteX34" fmla="*/ 3648456 w 4315968"/>
              <a:gd name="connsiteY34" fmla="*/ 4114800 h 4590288"/>
              <a:gd name="connsiteX35" fmla="*/ 4215384 w 4315968"/>
              <a:gd name="connsiteY35" fmla="*/ 4544568 h 4590288"/>
              <a:gd name="connsiteX36" fmla="*/ 4224528 w 4315968"/>
              <a:gd name="connsiteY36" fmla="*/ 4572000 h 4590288"/>
              <a:gd name="connsiteX37" fmla="*/ 4242816 w 4315968"/>
              <a:gd name="connsiteY37" fmla="*/ 4590288 h 4590288"/>
              <a:gd name="connsiteX38" fmla="*/ 4315968 w 4315968"/>
              <a:gd name="connsiteY38" fmla="*/ 3547872 h 4590288"/>
              <a:gd name="connsiteX39" fmla="*/ 3986784 w 4315968"/>
              <a:gd name="connsiteY39" fmla="*/ 2734056 h 4590288"/>
              <a:gd name="connsiteX40" fmla="*/ 3108960 w 4315968"/>
              <a:gd name="connsiteY40" fmla="*/ 1042416 h 4590288"/>
              <a:gd name="connsiteX41" fmla="*/ 2020824 w 4315968"/>
              <a:gd name="connsiteY41" fmla="*/ 0 h 4590288"/>
              <a:gd name="connsiteX0" fmla="*/ 2020824 w 4397052"/>
              <a:gd name="connsiteY0" fmla="*/ 0 h 4744525"/>
              <a:gd name="connsiteX1" fmla="*/ 1719072 w 4397052"/>
              <a:gd name="connsiteY1" fmla="*/ 137160 h 4744525"/>
              <a:gd name="connsiteX2" fmla="*/ 1755648 w 4397052"/>
              <a:gd name="connsiteY2" fmla="*/ 475488 h 4744525"/>
              <a:gd name="connsiteX3" fmla="*/ 1837944 w 4397052"/>
              <a:gd name="connsiteY3" fmla="*/ 658368 h 4744525"/>
              <a:gd name="connsiteX4" fmla="*/ 1682496 w 4397052"/>
              <a:gd name="connsiteY4" fmla="*/ 978408 h 4744525"/>
              <a:gd name="connsiteX5" fmla="*/ 1609344 w 4397052"/>
              <a:gd name="connsiteY5" fmla="*/ 1133856 h 4744525"/>
              <a:gd name="connsiteX6" fmla="*/ 1234440 w 4397052"/>
              <a:gd name="connsiteY6" fmla="*/ 1344168 h 4744525"/>
              <a:gd name="connsiteX7" fmla="*/ 1088136 w 4397052"/>
              <a:gd name="connsiteY7" fmla="*/ 1042416 h 4744525"/>
              <a:gd name="connsiteX8" fmla="*/ 1088136 w 4397052"/>
              <a:gd name="connsiteY8" fmla="*/ 795528 h 4744525"/>
              <a:gd name="connsiteX9" fmla="*/ 877824 w 4397052"/>
              <a:gd name="connsiteY9" fmla="*/ 521208 h 4744525"/>
              <a:gd name="connsiteX10" fmla="*/ 557784 w 4397052"/>
              <a:gd name="connsiteY10" fmla="*/ 1371600 h 4744525"/>
              <a:gd name="connsiteX11" fmla="*/ 713232 w 4397052"/>
              <a:gd name="connsiteY11" fmla="*/ 1892808 h 4744525"/>
              <a:gd name="connsiteX12" fmla="*/ 694944 w 4397052"/>
              <a:gd name="connsiteY12" fmla="*/ 2322576 h 4744525"/>
              <a:gd name="connsiteX13" fmla="*/ 850392 w 4397052"/>
              <a:gd name="connsiteY13" fmla="*/ 2532888 h 4744525"/>
              <a:gd name="connsiteX14" fmla="*/ 740664 w 4397052"/>
              <a:gd name="connsiteY14" fmla="*/ 2706624 h 4744525"/>
              <a:gd name="connsiteX15" fmla="*/ 630936 w 4397052"/>
              <a:gd name="connsiteY15" fmla="*/ 2624328 h 4744525"/>
              <a:gd name="connsiteX16" fmla="*/ 347472 w 4397052"/>
              <a:gd name="connsiteY16" fmla="*/ 2825496 h 4744525"/>
              <a:gd name="connsiteX17" fmla="*/ 228600 w 4397052"/>
              <a:gd name="connsiteY17" fmla="*/ 3054096 h 4744525"/>
              <a:gd name="connsiteX18" fmla="*/ 283464 w 4397052"/>
              <a:gd name="connsiteY18" fmla="*/ 3337560 h 4744525"/>
              <a:gd name="connsiteX19" fmla="*/ 201168 w 4397052"/>
              <a:gd name="connsiteY19" fmla="*/ 3520440 h 4744525"/>
              <a:gd name="connsiteX20" fmla="*/ 109728 w 4397052"/>
              <a:gd name="connsiteY20" fmla="*/ 3465576 h 4744525"/>
              <a:gd name="connsiteX21" fmla="*/ 118872 w 4397052"/>
              <a:gd name="connsiteY21" fmla="*/ 3831336 h 4744525"/>
              <a:gd name="connsiteX22" fmla="*/ 0 w 4397052"/>
              <a:gd name="connsiteY22" fmla="*/ 3867912 h 4744525"/>
              <a:gd name="connsiteX23" fmla="*/ 0 w 4397052"/>
              <a:gd name="connsiteY23" fmla="*/ 3995928 h 4744525"/>
              <a:gd name="connsiteX24" fmla="*/ 685800 w 4397052"/>
              <a:gd name="connsiteY24" fmla="*/ 3950208 h 4744525"/>
              <a:gd name="connsiteX25" fmla="*/ 1389888 w 4397052"/>
              <a:gd name="connsiteY25" fmla="*/ 4041648 h 4744525"/>
              <a:gd name="connsiteX26" fmla="*/ 1911096 w 4397052"/>
              <a:gd name="connsiteY26" fmla="*/ 4288536 h 4744525"/>
              <a:gd name="connsiteX27" fmla="*/ 2633472 w 4397052"/>
              <a:gd name="connsiteY27" fmla="*/ 3794760 h 4744525"/>
              <a:gd name="connsiteX28" fmla="*/ 2999232 w 4397052"/>
              <a:gd name="connsiteY28" fmla="*/ 3749040 h 4744525"/>
              <a:gd name="connsiteX29" fmla="*/ 3355848 w 4397052"/>
              <a:gd name="connsiteY29" fmla="*/ 3575304 h 4744525"/>
              <a:gd name="connsiteX30" fmla="*/ 3429000 w 4397052"/>
              <a:gd name="connsiteY30" fmla="*/ 3657600 h 4744525"/>
              <a:gd name="connsiteX31" fmla="*/ 3374136 w 4397052"/>
              <a:gd name="connsiteY31" fmla="*/ 3703320 h 4744525"/>
              <a:gd name="connsiteX32" fmla="*/ 3630168 w 4397052"/>
              <a:gd name="connsiteY32" fmla="*/ 3886200 h 4744525"/>
              <a:gd name="connsiteX33" fmla="*/ 3602736 w 4397052"/>
              <a:gd name="connsiteY33" fmla="*/ 3922776 h 4744525"/>
              <a:gd name="connsiteX34" fmla="*/ 3648456 w 4397052"/>
              <a:gd name="connsiteY34" fmla="*/ 4114800 h 4744525"/>
              <a:gd name="connsiteX35" fmla="*/ 4215384 w 4397052"/>
              <a:gd name="connsiteY35" fmla="*/ 4544568 h 4744525"/>
              <a:gd name="connsiteX36" fmla="*/ 4224528 w 4397052"/>
              <a:gd name="connsiteY36" fmla="*/ 4572000 h 4744525"/>
              <a:gd name="connsiteX37" fmla="*/ 4397052 w 4397052"/>
              <a:gd name="connsiteY37" fmla="*/ 4744525 h 4744525"/>
              <a:gd name="connsiteX38" fmla="*/ 4315968 w 4397052"/>
              <a:gd name="connsiteY38" fmla="*/ 3547872 h 4744525"/>
              <a:gd name="connsiteX39" fmla="*/ 3986784 w 4397052"/>
              <a:gd name="connsiteY39" fmla="*/ 2734056 h 4744525"/>
              <a:gd name="connsiteX40" fmla="*/ 3108960 w 4397052"/>
              <a:gd name="connsiteY40" fmla="*/ 1042416 h 4744525"/>
              <a:gd name="connsiteX41" fmla="*/ 2020824 w 4397052"/>
              <a:gd name="connsiteY41" fmla="*/ 0 h 4744525"/>
              <a:gd name="connsiteX0" fmla="*/ 2020824 w 4448170"/>
              <a:gd name="connsiteY0" fmla="*/ 0 h 4744525"/>
              <a:gd name="connsiteX1" fmla="*/ 1719072 w 4448170"/>
              <a:gd name="connsiteY1" fmla="*/ 137160 h 4744525"/>
              <a:gd name="connsiteX2" fmla="*/ 1755648 w 4448170"/>
              <a:gd name="connsiteY2" fmla="*/ 475488 h 4744525"/>
              <a:gd name="connsiteX3" fmla="*/ 1837944 w 4448170"/>
              <a:gd name="connsiteY3" fmla="*/ 658368 h 4744525"/>
              <a:gd name="connsiteX4" fmla="*/ 1682496 w 4448170"/>
              <a:gd name="connsiteY4" fmla="*/ 978408 h 4744525"/>
              <a:gd name="connsiteX5" fmla="*/ 1609344 w 4448170"/>
              <a:gd name="connsiteY5" fmla="*/ 1133856 h 4744525"/>
              <a:gd name="connsiteX6" fmla="*/ 1234440 w 4448170"/>
              <a:gd name="connsiteY6" fmla="*/ 1344168 h 4744525"/>
              <a:gd name="connsiteX7" fmla="*/ 1088136 w 4448170"/>
              <a:gd name="connsiteY7" fmla="*/ 1042416 h 4744525"/>
              <a:gd name="connsiteX8" fmla="*/ 1088136 w 4448170"/>
              <a:gd name="connsiteY8" fmla="*/ 795528 h 4744525"/>
              <a:gd name="connsiteX9" fmla="*/ 877824 w 4448170"/>
              <a:gd name="connsiteY9" fmla="*/ 521208 h 4744525"/>
              <a:gd name="connsiteX10" fmla="*/ 557784 w 4448170"/>
              <a:gd name="connsiteY10" fmla="*/ 1371600 h 4744525"/>
              <a:gd name="connsiteX11" fmla="*/ 713232 w 4448170"/>
              <a:gd name="connsiteY11" fmla="*/ 1892808 h 4744525"/>
              <a:gd name="connsiteX12" fmla="*/ 694944 w 4448170"/>
              <a:gd name="connsiteY12" fmla="*/ 2322576 h 4744525"/>
              <a:gd name="connsiteX13" fmla="*/ 850392 w 4448170"/>
              <a:gd name="connsiteY13" fmla="*/ 2532888 h 4744525"/>
              <a:gd name="connsiteX14" fmla="*/ 740664 w 4448170"/>
              <a:gd name="connsiteY14" fmla="*/ 2706624 h 4744525"/>
              <a:gd name="connsiteX15" fmla="*/ 630936 w 4448170"/>
              <a:gd name="connsiteY15" fmla="*/ 2624328 h 4744525"/>
              <a:gd name="connsiteX16" fmla="*/ 347472 w 4448170"/>
              <a:gd name="connsiteY16" fmla="*/ 2825496 h 4744525"/>
              <a:gd name="connsiteX17" fmla="*/ 228600 w 4448170"/>
              <a:gd name="connsiteY17" fmla="*/ 3054096 h 4744525"/>
              <a:gd name="connsiteX18" fmla="*/ 283464 w 4448170"/>
              <a:gd name="connsiteY18" fmla="*/ 3337560 h 4744525"/>
              <a:gd name="connsiteX19" fmla="*/ 201168 w 4448170"/>
              <a:gd name="connsiteY19" fmla="*/ 3520440 h 4744525"/>
              <a:gd name="connsiteX20" fmla="*/ 109728 w 4448170"/>
              <a:gd name="connsiteY20" fmla="*/ 3465576 h 4744525"/>
              <a:gd name="connsiteX21" fmla="*/ 118872 w 4448170"/>
              <a:gd name="connsiteY21" fmla="*/ 3831336 h 4744525"/>
              <a:gd name="connsiteX22" fmla="*/ 0 w 4448170"/>
              <a:gd name="connsiteY22" fmla="*/ 3867912 h 4744525"/>
              <a:gd name="connsiteX23" fmla="*/ 0 w 4448170"/>
              <a:gd name="connsiteY23" fmla="*/ 3995928 h 4744525"/>
              <a:gd name="connsiteX24" fmla="*/ 685800 w 4448170"/>
              <a:gd name="connsiteY24" fmla="*/ 3950208 h 4744525"/>
              <a:gd name="connsiteX25" fmla="*/ 1389888 w 4448170"/>
              <a:gd name="connsiteY25" fmla="*/ 4041648 h 4744525"/>
              <a:gd name="connsiteX26" fmla="*/ 1911096 w 4448170"/>
              <a:gd name="connsiteY26" fmla="*/ 4288536 h 4744525"/>
              <a:gd name="connsiteX27" fmla="*/ 2633472 w 4448170"/>
              <a:gd name="connsiteY27" fmla="*/ 3794760 h 4744525"/>
              <a:gd name="connsiteX28" fmla="*/ 2999232 w 4448170"/>
              <a:gd name="connsiteY28" fmla="*/ 3749040 h 4744525"/>
              <a:gd name="connsiteX29" fmla="*/ 3355848 w 4448170"/>
              <a:gd name="connsiteY29" fmla="*/ 3575304 h 4744525"/>
              <a:gd name="connsiteX30" fmla="*/ 3429000 w 4448170"/>
              <a:gd name="connsiteY30" fmla="*/ 3657600 h 4744525"/>
              <a:gd name="connsiteX31" fmla="*/ 3374136 w 4448170"/>
              <a:gd name="connsiteY31" fmla="*/ 3703320 h 4744525"/>
              <a:gd name="connsiteX32" fmla="*/ 3630168 w 4448170"/>
              <a:gd name="connsiteY32" fmla="*/ 3886200 h 4744525"/>
              <a:gd name="connsiteX33" fmla="*/ 3602736 w 4448170"/>
              <a:gd name="connsiteY33" fmla="*/ 3922776 h 4744525"/>
              <a:gd name="connsiteX34" fmla="*/ 3648456 w 4448170"/>
              <a:gd name="connsiteY34" fmla="*/ 4114800 h 4744525"/>
              <a:gd name="connsiteX35" fmla="*/ 4215384 w 4448170"/>
              <a:gd name="connsiteY35" fmla="*/ 4544568 h 4744525"/>
              <a:gd name="connsiteX36" fmla="*/ 4224528 w 4448170"/>
              <a:gd name="connsiteY36" fmla="*/ 4572000 h 4744525"/>
              <a:gd name="connsiteX37" fmla="*/ 4397052 w 4448170"/>
              <a:gd name="connsiteY37" fmla="*/ 4744525 h 4744525"/>
              <a:gd name="connsiteX38" fmla="*/ 4448170 w 4448170"/>
              <a:gd name="connsiteY38" fmla="*/ 3790243 h 4744525"/>
              <a:gd name="connsiteX39" fmla="*/ 3986784 w 4448170"/>
              <a:gd name="connsiteY39" fmla="*/ 2734056 h 4744525"/>
              <a:gd name="connsiteX40" fmla="*/ 3108960 w 4448170"/>
              <a:gd name="connsiteY40" fmla="*/ 1042416 h 4744525"/>
              <a:gd name="connsiteX41" fmla="*/ 2020824 w 4448170"/>
              <a:gd name="connsiteY41" fmla="*/ 0 h 4744525"/>
              <a:gd name="connsiteX0" fmla="*/ 2020824 w 4397052"/>
              <a:gd name="connsiteY0" fmla="*/ 0 h 4744525"/>
              <a:gd name="connsiteX1" fmla="*/ 1719072 w 4397052"/>
              <a:gd name="connsiteY1" fmla="*/ 137160 h 4744525"/>
              <a:gd name="connsiteX2" fmla="*/ 1755648 w 4397052"/>
              <a:gd name="connsiteY2" fmla="*/ 475488 h 4744525"/>
              <a:gd name="connsiteX3" fmla="*/ 1837944 w 4397052"/>
              <a:gd name="connsiteY3" fmla="*/ 658368 h 4744525"/>
              <a:gd name="connsiteX4" fmla="*/ 1682496 w 4397052"/>
              <a:gd name="connsiteY4" fmla="*/ 978408 h 4744525"/>
              <a:gd name="connsiteX5" fmla="*/ 1609344 w 4397052"/>
              <a:gd name="connsiteY5" fmla="*/ 1133856 h 4744525"/>
              <a:gd name="connsiteX6" fmla="*/ 1234440 w 4397052"/>
              <a:gd name="connsiteY6" fmla="*/ 1344168 h 4744525"/>
              <a:gd name="connsiteX7" fmla="*/ 1088136 w 4397052"/>
              <a:gd name="connsiteY7" fmla="*/ 1042416 h 4744525"/>
              <a:gd name="connsiteX8" fmla="*/ 1088136 w 4397052"/>
              <a:gd name="connsiteY8" fmla="*/ 795528 h 4744525"/>
              <a:gd name="connsiteX9" fmla="*/ 877824 w 4397052"/>
              <a:gd name="connsiteY9" fmla="*/ 521208 h 4744525"/>
              <a:gd name="connsiteX10" fmla="*/ 557784 w 4397052"/>
              <a:gd name="connsiteY10" fmla="*/ 1371600 h 4744525"/>
              <a:gd name="connsiteX11" fmla="*/ 713232 w 4397052"/>
              <a:gd name="connsiteY11" fmla="*/ 1892808 h 4744525"/>
              <a:gd name="connsiteX12" fmla="*/ 694944 w 4397052"/>
              <a:gd name="connsiteY12" fmla="*/ 2322576 h 4744525"/>
              <a:gd name="connsiteX13" fmla="*/ 850392 w 4397052"/>
              <a:gd name="connsiteY13" fmla="*/ 2532888 h 4744525"/>
              <a:gd name="connsiteX14" fmla="*/ 740664 w 4397052"/>
              <a:gd name="connsiteY14" fmla="*/ 2706624 h 4744525"/>
              <a:gd name="connsiteX15" fmla="*/ 630936 w 4397052"/>
              <a:gd name="connsiteY15" fmla="*/ 2624328 h 4744525"/>
              <a:gd name="connsiteX16" fmla="*/ 347472 w 4397052"/>
              <a:gd name="connsiteY16" fmla="*/ 2825496 h 4744525"/>
              <a:gd name="connsiteX17" fmla="*/ 228600 w 4397052"/>
              <a:gd name="connsiteY17" fmla="*/ 3054096 h 4744525"/>
              <a:gd name="connsiteX18" fmla="*/ 283464 w 4397052"/>
              <a:gd name="connsiteY18" fmla="*/ 3337560 h 4744525"/>
              <a:gd name="connsiteX19" fmla="*/ 201168 w 4397052"/>
              <a:gd name="connsiteY19" fmla="*/ 3520440 h 4744525"/>
              <a:gd name="connsiteX20" fmla="*/ 109728 w 4397052"/>
              <a:gd name="connsiteY20" fmla="*/ 3465576 h 4744525"/>
              <a:gd name="connsiteX21" fmla="*/ 118872 w 4397052"/>
              <a:gd name="connsiteY21" fmla="*/ 3831336 h 4744525"/>
              <a:gd name="connsiteX22" fmla="*/ 0 w 4397052"/>
              <a:gd name="connsiteY22" fmla="*/ 3867912 h 4744525"/>
              <a:gd name="connsiteX23" fmla="*/ 0 w 4397052"/>
              <a:gd name="connsiteY23" fmla="*/ 3995928 h 4744525"/>
              <a:gd name="connsiteX24" fmla="*/ 685800 w 4397052"/>
              <a:gd name="connsiteY24" fmla="*/ 3950208 h 4744525"/>
              <a:gd name="connsiteX25" fmla="*/ 1389888 w 4397052"/>
              <a:gd name="connsiteY25" fmla="*/ 4041648 h 4744525"/>
              <a:gd name="connsiteX26" fmla="*/ 1911096 w 4397052"/>
              <a:gd name="connsiteY26" fmla="*/ 4288536 h 4744525"/>
              <a:gd name="connsiteX27" fmla="*/ 2633472 w 4397052"/>
              <a:gd name="connsiteY27" fmla="*/ 3794760 h 4744525"/>
              <a:gd name="connsiteX28" fmla="*/ 2999232 w 4397052"/>
              <a:gd name="connsiteY28" fmla="*/ 3749040 h 4744525"/>
              <a:gd name="connsiteX29" fmla="*/ 3355848 w 4397052"/>
              <a:gd name="connsiteY29" fmla="*/ 3575304 h 4744525"/>
              <a:gd name="connsiteX30" fmla="*/ 3429000 w 4397052"/>
              <a:gd name="connsiteY30" fmla="*/ 3657600 h 4744525"/>
              <a:gd name="connsiteX31" fmla="*/ 3374136 w 4397052"/>
              <a:gd name="connsiteY31" fmla="*/ 3703320 h 4744525"/>
              <a:gd name="connsiteX32" fmla="*/ 3630168 w 4397052"/>
              <a:gd name="connsiteY32" fmla="*/ 3886200 h 4744525"/>
              <a:gd name="connsiteX33" fmla="*/ 3602736 w 4397052"/>
              <a:gd name="connsiteY33" fmla="*/ 3922776 h 4744525"/>
              <a:gd name="connsiteX34" fmla="*/ 3648456 w 4397052"/>
              <a:gd name="connsiteY34" fmla="*/ 4114800 h 4744525"/>
              <a:gd name="connsiteX35" fmla="*/ 4215384 w 4397052"/>
              <a:gd name="connsiteY35" fmla="*/ 4544568 h 4744525"/>
              <a:gd name="connsiteX36" fmla="*/ 4224528 w 4397052"/>
              <a:gd name="connsiteY36" fmla="*/ 4572000 h 4744525"/>
              <a:gd name="connsiteX37" fmla="*/ 4397052 w 4397052"/>
              <a:gd name="connsiteY37" fmla="*/ 4744525 h 4744525"/>
              <a:gd name="connsiteX38" fmla="*/ 4393086 w 4397052"/>
              <a:gd name="connsiteY38" fmla="*/ 3647023 h 4744525"/>
              <a:gd name="connsiteX39" fmla="*/ 3986784 w 4397052"/>
              <a:gd name="connsiteY39" fmla="*/ 2734056 h 4744525"/>
              <a:gd name="connsiteX40" fmla="*/ 3108960 w 4397052"/>
              <a:gd name="connsiteY40" fmla="*/ 1042416 h 4744525"/>
              <a:gd name="connsiteX41" fmla="*/ 2020824 w 4397052"/>
              <a:gd name="connsiteY41" fmla="*/ 0 h 4744525"/>
              <a:gd name="connsiteX0" fmla="*/ 2020824 w 4761638"/>
              <a:gd name="connsiteY0" fmla="*/ 0 h 4744525"/>
              <a:gd name="connsiteX1" fmla="*/ 1719072 w 4761638"/>
              <a:gd name="connsiteY1" fmla="*/ 137160 h 4744525"/>
              <a:gd name="connsiteX2" fmla="*/ 1755648 w 4761638"/>
              <a:gd name="connsiteY2" fmla="*/ 475488 h 4744525"/>
              <a:gd name="connsiteX3" fmla="*/ 1837944 w 4761638"/>
              <a:gd name="connsiteY3" fmla="*/ 658368 h 4744525"/>
              <a:gd name="connsiteX4" fmla="*/ 1682496 w 4761638"/>
              <a:gd name="connsiteY4" fmla="*/ 978408 h 4744525"/>
              <a:gd name="connsiteX5" fmla="*/ 1609344 w 4761638"/>
              <a:gd name="connsiteY5" fmla="*/ 1133856 h 4744525"/>
              <a:gd name="connsiteX6" fmla="*/ 1234440 w 4761638"/>
              <a:gd name="connsiteY6" fmla="*/ 1344168 h 4744525"/>
              <a:gd name="connsiteX7" fmla="*/ 1088136 w 4761638"/>
              <a:gd name="connsiteY7" fmla="*/ 1042416 h 4744525"/>
              <a:gd name="connsiteX8" fmla="*/ 1088136 w 4761638"/>
              <a:gd name="connsiteY8" fmla="*/ 795528 h 4744525"/>
              <a:gd name="connsiteX9" fmla="*/ 877824 w 4761638"/>
              <a:gd name="connsiteY9" fmla="*/ 521208 h 4744525"/>
              <a:gd name="connsiteX10" fmla="*/ 557784 w 4761638"/>
              <a:gd name="connsiteY10" fmla="*/ 1371600 h 4744525"/>
              <a:gd name="connsiteX11" fmla="*/ 713232 w 4761638"/>
              <a:gd name="connsiteY11" fmla="*/ 1892808 h 4744525"/>
              <a:gd name="connsiteX12" fmla="*/ 694944 w 4761638"/>
              <a:gd name="connsiteY12" fmla="*/ 2322576 h 4744525"/>
              <a:gd name="connsiteX13" fmla="*/ 850392 w 4761638"/>
              <a:gd name="connsiteY13" fmla="*/ 2532888 h 4744525"/>
              <a:gd name="connsiteX14" fmla="*/ 740664 w 4761638"/>
              <a:gd name="connsiteY14" fmla="*/ 2706624 h 4744525"/>
              <a:gd name="connsiteX15" fmla="*/ 630936 w 4761638"/>
              <a:gd name="connsiteY15" fmla="*/ 2624328 h 4744525"/>
              <a:gd name="connsiteX16" fmla="*/ 347472 w 4761638"/>
              <a:gd name="connsiteY16" fmla="*/ 2825496 h 4744525"/>
              <a:gd name="connsiteX17" fmla="*/ 228600 w 4761638"/>
              <a:gd name="connsiteY17" fmla="*/ 3054096 h 4744525"/>
              <a:gd name="connsiteX18" fmla="*/ 283464 w 4761638"/>
              <a:gd name="connsiteY18" fmla="*/ 3337560 h 4744525"/>
              <a:gd name="connsiteX19" fmla="*/ 201168 w 4761638"/>
              <a:gd name="connsiteY19" fmla="*/ 3520440 h 4744525"/>
              <a:gd name="connsiteX20" fmla="*/ 109728 w 4761638"/>
              <a:gd name="connsiteY20" fmla="*/ 3465576 h 4744525"/>
              <a:gd name="connsiteX21" fmla="*/ 118872 w 4761638"/>
              <a:gd name="connsiteY21" fmla="*/ 3831336 h 4744525"/>
              <a:gd name="connsiteX22" fmla="*/ 0 w 4761638"/>
              <a:gd name="connsiteY22" fmla="*/ 3867912 h 4744525"/>
              <a:gd name="connsiteX23" fmla="*/ 0 w 4761638"/>
              <a:gd name="connsiteY23" fmla="*/ 3995928 h 4744525"/>
              <a:gd name="connsiteX24" fmla="*/ 685800 w 4761638"/>
              <a:gd name="connsiteY24" fmla="*/ 3950208 h 4744525"/>
              <a:gd name="connsiteX25" fmla="*/ 1389888 w 4761638"/>
              <a:gd name="connsiteY25" fmla="*/ 4041648 h 4744525"/>
              <a:gd name="connsiteX26" fmla="*/ 1911096 w 4761638"/>
              <a:gd name="connsiteY26" fmla="*/ 4288536 h 4744525"/>
              <a:gd name="connsiteX27" fmla="*/ 2633472 w 4761638"/>
              <a:gd name="connsiteY27" fmla="*/ 3794760 h 4744525"/>
              <a:gd name="connsiteX28" fmla="*/ 2999232 w 4761638"/>
              <a:gd name="connsiteY28" fmla="*/ 3749040 h 4744525"/>
              <a:gd name="connsiteX29" fmla="*/ 3355848 w 4761638"/>
              <a:gd name="connsiteY29" fmla="*/ 3575304 h 4744525"/>
              <a:gd name="connsiteX30" fmla="*/ 3429000 w 4761638"/>
              <a:gd name="connsiteY30" fmla="*/ 3657600 h 4744525"/>
              <a:gd name="connsiteX31" fmla="*/ 3374136 w 4761638"/>
              <a:gd name="connsiteY31" fmla="*/ 3703320 h 4744525"/>
              <a:gd name="connsiteX32" fmla="*/ 3630168 w 4761638"/>
              <a:gd name="connsiteY32" fmla="*/ 3886200 h 4744525"/>
              <a:gd name="connsiteX33" fmla="*/ 3602736 w 4761638"/>
              <a:gd name="connsiteY33" fmla="*/ 3922776 h 4744525"/>
              <a:gd name="connsiteX34" fmla="*/ 3648456 w 4761638"/>
              <a:gd name="connsiteY34" fmla="*/ 4114800 h 4744525"/>
              <a:gd name="connsiteX35" fmla="*/ 4215384 w 4761638"/>
              <a:gd name="connsiteY35" fmla="*/ 4544568 h 4744525"/>
              <a:gd name="connsiteX36" fmla="*/ 4224528 w 4761638"/>
              <a:gd name="connsiteY36" fmla="*/ 4572000 h 4744525"/>
              <a:gd name="connsiteX37" fmla="*/ 4397052 w 4761638"/>
              <a:gd name="connsiteY37" fmla="*/ 4744525 h 4744525"/>
              <a:gd name="connsiteX38" fmla="*/ 4393086 w 4761638"/>
              <a:gd name="connsiteY38" fmla="*/ 3647023 h 4744525"/>
              <a:gd name="connsiteX39" fmla="*/ 3986784 w 4761638"/>
              <a:gd name="connsiteY39" fmla="*/ 2734056 h 4744525"/>
              <a:gd name="connsiteX40" fmla="*/ 3108960 w 4761638"/>
              <a:gd name="connsiteY40" fmla="*/ 1042416 h 4744525"/>
              <a:gd name="connsiteX41" fmla="*/ 2020824 w 4761638"/>
              <a:gd name="connsiteY41" fmla="*/ 0 h 4744525"/>
              <a:gd name="connsiteX0" fmla="*/ 2020824 w 4956337"/>
              <a:gd name="connsiteY0" fmla="*/ 0 h 4584526"/>
              <a:gd name="connsiteX1" fmla="*/ 1719072 w 4956337"/>
              <a:gd name="connsiteY1" fmla="*/ 137160 h 4584526"/>
              <a:gd name="connsiteX2" fmla="*/ 1755648 w 4956337"/>
              <a:gd name="connsiteY2" fmla="*/ 475488 h 4584526"/>
              <a:gd name="connsiteX3" fmla="*/ 1837944 w 4956337"/>
              <a:gd name="connsiteY3" fmla="*/ 658368 h 4584526"/>
              <a:gd name="connsiteX4" fmla="*/ 1682496 w 4956337"/>
              <a:gd name="connsiteY4" fmla="*/ 978408 h 4584526"/>
              <a:gd name="connsiteX5" fmla="*/ 1609344 w 4956337"/>
              <a:gd name="connsiteY5" fmla="*/ 1133856 h 4584526"/>
              <a:gd name="connsiteX6" fmla="*/ 1234440 w 4956337"/>
              <a:gd name="connsiteY6" fmla="*/ 1344168 h 4584526"/>
              <a:gd name="connsiteX7" fmla="*/ 1088136 w 4956337"/>
              <a:gd name="connsiteY7" fmla="*/ 1042416 h 4584526"/>
              <a:gd name="connsiteX8" fmla="*/ 1088136 w 4956337"/>
              <a:gd name="connsiteY8" fmla="*/ 795528 h 4584526"/>
              <a:gd name="connsiteX9" fmla="*/ 877824 w 4956337"/>
              <a:gd name="connsiteY9" fmla="*/ 521208 h 4584526"/>
              <a:gd name="connsiteX10" fmla="*/ 557784 w 4956337"/>
              <a:gd name="connsiteY10" fmla="*/ 1371600 h 4584526"/>
              <a:gd name="connsiteX11" fmla="*/ 713232 w 4956337"/>
              <a:gd name="connsiteY11" fmla="*/ 1892808 h 4584526"/>
              <a:gd name="connsiteX12" fmla="*/ 694944 w 4956337"/>
              <a:gd name="connsiteY12" fmla="*/ 2322576 h 4584526"/>
              <a:gd name="connsiteX13" fmla="*/ 850392 w 4956337"/>
              <a:gd name="connsiteY13" fmla="*/ 2532888 h 4584526"/>
              <a:gd name="connsiteX14" fmla="*/ 740664 w 4956337"/>
              <a:gd name="connsiteY14" fmla="*/ 2706624 h 4584526"/>
              <a:gd name="connsiteX15" fmla="*/ 630936 w 4956337"/>
              <a:gd name="connsiteY15" fmla="*/ 2624328 h 4584526"/>
              <a:gd name="connsiteX16" fmla="*/ 347472 w 4956337"/>
              <a:gd name="connsiteY16" fmla="*/ 2825496 h 4584526"/>
              <a:gd name="connsiteX17" fmla="*/ 228600 w 4956337"/>
              <a:gd name="connsiteY17" fmla="*/ 3054096 h 4584526"/>
              <a:gd name="connsiteX18" fmla="*/ 283464 w 4956337"/>
              <a:gd name="connsiteY18" fmla="*/ 3337560 h 4584526"/>
              <a:gd name="connsiteX19" fmla="*/ 201168 w 4956337"/>
              <a:gd name="connsiteY19" fmla="*/ 3520440 h 4584526"/>
              <a:gd name="connsiteX20" fmla="*/ 109728 w 4956337"/>
              <a:gd name="connsiteY20" fmla="*/ 3465576 h 4584526"/>
              <a:gd name="connsiteX21" fmla="*/ 118872 w 4956337"/>
              <a:gd name="connsiteY21" fmla="*/ 3831336 h 4584526"/>
              <a:gd name="connsiteX22" fmla="*/ 0 w 4956337"/>
              <a:gd name="connsiteY22" fmla="*/ 3867912 h 4584526"/>
              <a:gd name="connsiteX23" fmla="*/ 0 w 4956337"/>
              <a:gd name="connsiteY23" fmla="*/ 3995928 h 4584526"/>
              <a:gd name="connsiteX24" fmla="*/ 685800 w 4956337"/>
              <a:gd name="connsiteY24" fmla="*/ 3950208 h 4584526"/>
              <a:gd name="connsiteX25" fmla="*/ 1389888 w 4956337"/>
              <a:gd name="connsiteY25" fmla="*/ 4041648 h 4584526"/>
              <a:gd name="connsiteX26" fmla="*/ 1911096 w 4956337"/>
              <a:gd name="connsiteY26" fmla="*/ 4288536 h 4584526"/>
              <a:gd name="connsiteX27" fmla="*/ 2633472 w 4956337"/>
              <a:gd name="connsiteY27" fmla="*/ 3794760 h 4584526"/>
              <a:gd name="connsiteX28" fmla="*/ 2999232 w 4956337"/>
              <a:gd name="connsiteY28" fmla="*/ 3749040 h 4584526"/>
              <a:gd name="connsiteX29" fmla="*/ 3355848 w 4956337"/>
              <a:gd name="connsiteY29" fmla="*/ 3575304 h 4584526"/>
              <a:gd name="connsiteX30" fmla="*/ 3429000 w 4956337"/>
              <a:gd name="connsiteY30" fmla="*/ 3657600 h 4584526"/>
              <a:gd name="connsiteX31" fmla="*/ 3374136 w 4956337"/>
              <a:gd name="connsiteY31" fmla="*/ 3703320 h 4584526"/>
              <a:gd name="connsiteX32" fmla="*/ 3630168 w 4956337"/>
              <a:gd name="connsiteY32" fmla="*/ 3886200 h 4584526"/>
              <a:gd name="connsiteX33" fmla="*/ 3602736 w 4956337"/>
              <a:gd name="connsiteY33" fmla="*/ 3922776 h 4584526"/>
              <a:gd name="connsiteX34" fmla="*/ 3648456 w 4956337"/>
              <a:gd name="connsiteY34" fmla="*/ 4114800 h 4584526"/>
              <a:gd name="connsiteX35" fmla="*/ 4215384 w 4956337"/>
              <a:gd name="connsiteY35" fmla="*/ 4544568 h 4584526"/>
              <a:gd name="connsiteX36" fmla="*/ 4224528 w 4956337"/>
              <a:gd name="connsiteY36" fmla="*/ 4572000 h 4584526"/>
              <a:gd name="connsiteX37" fmla="*/ 4892811 w 4956337"/>
              <a:gd name="connsiteY37" fmla="*/ 4072496 h 4584526"/>
              <a:gd name="connsiteX38" fmla="*/ 4393086 w 4956337"/>
              <a:gd name="connsiteY38" fmla="*/ 3647023 h 4584526"/>
              <a:gd name="connsiteX39" fmla="*/ 3986784 w 4956337"/>
              <a:gd name="connsiteY39" fmla="*/ 2734056 h 4584526"/>
              <a:gd name="connsiteX40" fmla="*/ 3108960 w 4956337"/>
              <a:gd name="connsiteY40" fmla="*/ 1042416 h 4584526"/>
              <a:gd name="connsiteX41" fmla="*/ 2020824 w 4956337"/>
              <a:gd name="connsiteY41" fmla="*/ 0 h 4584526"/>
              <a:gd name="connsiteX0" fmla="*/ 2020824 w 4892811"/>
              <a:gd name="connsiteY0" fmla="*/ 0 h 4584526"/>
              <a:gd name="connsiteX1" fmla="*/ 1719072 w 4892811"/>
              <a:gd name="connsiteY1" fmla="*/ 137160 h 4584526"/>
              <a:gd name="connsiteX2" fmla="*/ 1755648 w 4892811"/>
              <a:gd name="connsiteY2" fmla="*/ 475488 h 4584526"/>
              <a:gd name="connsiteX3" fmla="*/ 1837944 w 4892811"/>
              <a:gd name="connsiteY3" fmla="*/ 658368 h 4584526"/>
              <a:gd name="connsiteX4" fmla="*/ 1682496 w 4892811"/>
              <a:gd name="connsiteY4" fmla="*/ 978408 h 4584526"/>
              <a:gd name="connsiteX5" fmla="*/ 1609344 w 4892811"/>
              <a:gd name="connsiteY5" fmla="*/ 1133856 h 4584526"/>
              <a:gd name="connsiteX6" fmla="*/ 1234440 w 4892811"/>
              <a:gd name="connsiteY6" fmla="*/ 1344168 h 4584526"/>
              <a:gd name="connsiteX7" fmla="*/ 1088136 w 4892811"/>
              <a:gd name="connsiteY7" fmla="*/ 1042416 h 4584526"/>
              <a:gd name="connsiteX8" fmla="*/ 1088136 w 4892811"/>
              <a:gd name="connsiteY8" fmla="*/ 795528 h 4584526"/>
              <a:gd name="connsiteX9" fmla="*/ 877824 w 4892811"/>
              <a:gd name="connsiteY9" fmla="*/ 521208 h 4584526"/>
              <a:gd name="connsiteX10" fmla="*/ 557784 w 4892811"/>
              <a:gd name="connsiteY10" fmla="*/ 1371600 h 4584526"/>
              <a:gd name="connsiteX11" fmla="*/ 713232 w 4892811"/>
              <a:gd name="connsiteY11" fmla="*/ 1892808 h 4584526"/>
              <a:gd name="connsiteX12" fmla="*/ 694944 w 4892811"/>
              <a:gd name="connsiteY12" fmla="*/ 2322576 h 4584526"/>
              <a:gd name="connsiteX13" fmla="*/ 850392 w 4892811"/>
              <a:gd name="connsiteY13" fmla="*/ 2532888 h 4584526"/>
              <a:gd name="connsiteX14" fmla="*/ 740664 w 4892811"/>
              <a:gd name="connsiteY14" fmla="*/ 2706624 h 4584526"/>
              <a:gd name="connsiteX15" fmla="*/ 630936 w 4892811"/>
              <a:gd name="connsiteY15" fmla="*/ 2624328 h 4584526"/>
              <a:gd name="connsiteX16" fmla="*/ 347472 w 4892811"/>
              <a:gd name="connsiteY16" fmla="*/ 2825496 h 4584526"/>
              <a:gd name="connsiteX17" fmla="*/ 228600 w 4892811"/>
              <a:gd name="connsiteY17" fmla="*/ 3054096 h 4584526"/>
              <a:gd name="connsiteX18" fmla="*/ 283464 w 4892811"/>
              <a:gd name="connsiteY18" fmla="*/ 3337560 h 4584526"/>
              <a:gd name="connsiteX19" fmla="*/ 201168 w 4892811"/>
              <a:gd name="connsiteY19" fmla="*/ 3520440 h 4584526"/>
              <a:gd name="connsiteX20" fmla="*/ 109728 w 4892811"/>
              <a:gd name="connsiteY20" fmla="*/ 3465576 h 4584526"/>
              <a:gd name="connsiteX21" fmla="*/ 118872 w 4892811"/>
              <a:gd name="connsiteY21" fmla="*/ 3831336 h 4584526"/>
              <a:gd name="connsiteX22" fmla="*/ 0 w 4892811"/>
              <a:gd name="connsiteY22" fmla="*/ 3867912 h 4584526"/>
              <a:gd name="connsiteX23" fmla="*/ 0 w 4892811"/>
              <a:gd name="connsiteY23" fmla="*/ 3995928 h 4584526"/>
              <a:gd name="connsiteX24" fmla="*/ 685800 w 4892811"/>
              <a:gd name="connsiteY24" fmla="*/ 3950208 h 4584526"/>
              <a:gd name="connsiteX25" fmla="*/ 1389888 w 4892811"/>
              <a:gd name="connsiteY25" fmla="*/ 4041648 h 4584526"/>
              <a:gd name="connsiteX26" fmla="*/ 1911096 w 4892811"/>
              <a:gd name="connsiteY26" fmla="*/ 4288536 h 4584526"/>
              <a:gd name="connsiteX27" fmla="*/ 2633472 w 4892811"/>
              <a:gd name="connsiteY27" fmla="*/ 3794760 h 4584526"/>
              <a:gd name="connsiteX28" fmla="*/ 2999232 w 4892811"/>
              <a:gd name="connsiteY28" fmla="*/ 3749040 h 4584526"/>
              <a:gd name="connsiteX29" fmla="*/ 3355848 w 4892811"/>
              <a:gd name="connsiteY29" fmla="*/ 3575304 h 4584526"/>
              <a:gd name="connsiteX30" fmla="*/ 3429000 w 4892811"/>
              <a:gd name="connsiteY30" fmla="*/ 3657600 h 4584526"/>
              <a:gd name="connsiteX31" fmla="*/ 3374136 w 4892811"/>
              <a:gd name="connsiteY31" fmla="*/ 3703320 h 4584526"/>
              <a:gd name="connsiteX32" fmla="*/ 3630168 w 4892811"/>
              <a:gd name="connsiteY32" fmla="*/ 3886200 h 4584526"/>
              <a:gd name="connsiteX33" fmla="*/ 3602736 w 4892811"/>
              <a:gd name="connsiteY33" fmla="*/ 3922776 h 4584526"/>
              <a:gd name="connsiteX34" fmla="*/ 3648456 w 4892811"/>
              <a:gd name="connsiteY34" fmla="*/ 4114800 h 4584526"/>
              <a:gd name="connsiteX35" fmla="*/ 4215384 w 4892811"/>
              <a:gd name="connsiteY35" fmla="*/ 4544568 h 4584526"/>
              <a:gd name="connsiteX36" fmla="*/ 4224528 w 4892811"/>
              <a:gd name="connsiteY36" fmla="*/ 4572000 h 4584526"/>
              <a:gd name="connsiteX37" fmla="*/ 4892811 w 4892811"/>
              <a:gd name="connsiteY37" fmla="*/ 4072496 h 4584526"/>
              <a:gd name="connsiteX38" fmla="*/ 4393086 w 4892811"/>
              <a:gd name="connsiteY38" fmla="*/ 3647023 h 4584526"/>
              <a:gd name="connsiteX39" fmla="*/ 3986784 w 4892811"/>
              <a:gd name="connsiteY39" fmla="*/ 2734056 h 4584526"/>
              <a:gd name="connsiteX40" fmla="*/ 3108960 w 4892811"/>
              <a:gd name="connsiteY40" fmla="*/ 1042416 h 4584526"/>
              <a:gd name="connsiteX41" fmla="*/ 2020824 w 4892811"/>
              <a:gd name="connsiteY41" fmla="*/ 0 h 4584526"/>
              <a:gd name="connsiteX0" fmla="*/ 2020824 w 4892811"/>
              <a:gd name="connsiteY0" fmla="*/ 0 h 4682169"/>
              <a:gd name="connsiteX1" fmla="*/ 1719072 w 4892811"/>
              <a:gd name="connsiteY1" fmla="*/ 137160 h 4682169"/>
              <a:gd name="connsiteX2" fmla="*/ 1755648 w 4892811"/>
              <a:gd name="connsiteY2" fmla="*/ 475488 h 4682169"/>
              <a:gd name="connsiteX3" fmla="*/ 1837944 w 4892811"/>
              <a:gd name="connsiteY3" fmla="*/ 658368 h 4682169"/>
              <a:gd name="connsiteX4" fmla="*/ 1682496 w 4892811"/>
              <a:gd name="connsiteY4" fmla="*/ 978408 h 4682169"/>
              <a:gd name="connsiteX5" fmla="*/ 1609344 w 4892811"/>
              <a:gd name="connsiteY5" fmla="*/ 1133856 h 4682169"/>
              <a:gd name="connsiteX6" fmla="*/ 1234440 w 4892811"/>
              <a:gd name="connsiteY6" fmla="*/ 1344168 h 4682169"/>
              <a:gd name="connsiteX7" fmla="*/ 1088136 w 4892811"/>
              <a:gd name="connsiteY7" fmla="*/ 1042416 h 4682169"/>
              <a:gd name="connsiteX8" fmla="*/ 1088136 w 4892811"/>
              <a:gd name="connsiteY8" fmla="*/ 795528 h 4682169"/>
              <a:gd name="connsiteX9" fmla="*/ 877824 w 4892811"/>
              <a:gd name="connsiteY9" fmla="*/ 521208 h 4682169"/>
              <a:gd name="connsiteX10" fmla="*/ 557784 w 4892811"/>
              <a:gd name="connsiteY10" fmla="*/ 1371600 h 4682169"/>
              <a:gd name="connsiteX11" fmla="*/ 713232 w 4892811"/>
              <a:gd name="connsiteY11" fmla="*/ 1892808 h 4682169"/>
              <a:gd name="connsiteX12" fmla="*/ 694944 w 4892811"/>
              <a:gd name="connsiteY12" fmla="*/ 2322576 h 4682169"/>
              <a:gd name="connsiteX13" fmla="*/ 850392 w 4892811"/>
              <a:gd name="connsiteY13" fmla="*/ 2532888 h 4682169"/>
              <a:gd name="connsiteX14" fmla="*/ 740664 w 4892811"/>
              <a:gd name="connsiteY14" fmla="*/ 2706624 h 4682169"/>
              <a:gd name="connsiteX15" fmla="*/ 630936 w 4892811"/>
              <a:gd name="connsiteY15" fmla="*/ 2624328 h 4682169"/>
              <a:gd name="connsiteX16" fmla="*/ 347472 w 4892811"/>
              <a:gd name="connsiteY16" fmla="*/ 2825496 h 4682169"/>
              <a:gd name="connsiteX17" fmla="*/ 228600 w 4892811"/>
              <a:gd name="connsiteY17" fmla="*/ 3054096 h 4682169"/>
              <a:gd name="connsiteX18" fmla="*/ 283464 w 4892811"/>
              <a:gd name="connsiteY18" fmla="*/ 3337560 h 4682169"/>
              <a:gd name="connsiteX19" fmla="*/ 201168 w 4892811"/>
              <a:gd name="connsiteY19" fmla="*/ 3520440 h 4682169"/>
              <a:gd name="connsiteX20" fmla="*/ 109728 w 4892811"/>
              <a:gd name="connsiteY20" fmla="*/ 3465576 h 4682169"/>
              <a:gd name="connsiteX21" fmla="*/ 118872 w 4892811"/>
              <a:gd name="connsiteY21" fmla="*/ 3831336 h 4682169"/>
              <a:gd name="connsiteX22" fmla="*/ 0 w 4892811"/>
              <a:gd name="connsiteY22" fmla="*/ 3867912 h 4682169"/>
              <a:gd name="connsiteX23" fmla="*/ 0 w 4892811"/>
              <a:gd name="connsiteY23" fmla="*/ 3995928 h 4682169"/>
              <a:gd name="connsiteX24" fmla="*/ 685800 w 4892811"/>
              <a:gd name="connsiteY24" fmla="*/ 3950208 h 4682169"/>
              <a:gd name="connsiteX25" fmla="*/ 1389888 w 4892811"/>
              <a:gd name="connsiteY25" fmla="*/ 4041648 h 4682169"/>
              <a:gd name="connsiteX26" fmla="*/ 1911096 w 4892811"/>
              <a:gd name="connsiteY26" fmla="*/ 4288536 h 4682169"/>
              <a:gd name="connsiteX27" fmla="*/ 2633472 w 4892811"/>
              <a:gd name="connsiteY27" fmla="*/ 3794760 h 4682169"/>
              <a:gd name="connsiteX28" fmla="*/ 2999232 w 4892811"/>
              <a:gd name="connsiteY28" fmla="*/ 3749040 h 4682169"/>
              <a:gd name="connsiteX29" fmla="*/ 3355848 w 4892811"/>
              <a:gd name="connsiteY29" fmla="*/ 3575304 h 4682169"/>
              <a:gd name="connsiteX30" fmla="*/ 3429000 w 4892811"/>
              <a:gd name="connsiteY30" fmla="*/ 3657600 h 4682169"/>
              <a:gd name="connsiteX31" fmla="*/ 3374136 w 4892811"/>
              <a:gd name="connsiteY31" fmla="*/ 3703320 h 4682169"/>
              <a:gd name="connsiteX32" fmla="*/ 3630168 w 4892811"/>
              <a:gd name="connsiteY32" fmla="*/ 3886200 h 4682169"/>
              <a:gd name="connsiteX33" fmla="*/ 3602736 w 4892811"/>
              <a:gd name="connsiteY33" fmla="*/ 3922776 h 4682169"/>
              <a:gd name="connsiteX34" fmla="*/ 3648456 w 4892811"/>
              <a:gd name="connsiteY34" fmla="*/ 4114800 h 4682169"/>
              <a:gd name="connsiteX35" fmla="*/ 4215384 w 4892811"/>
              <a:gd name="connsiteY35" fmla="*/ 4544568 h 4682169"/>
              <a:gd name="connsiteX36" fmla="*/ 4356731 w 4892811"/>
              <a:gd name="connsiteY36" fmla="*/ 4682169 h 4682169"/>
              <a:gd name="connsiteX37" fmla="*/ 4892811 w 4892811"/>
              <a:gd name="connsiteY37" fmla="*/ 4072496 h 4682169"/>
              <a:gd name="connsiteX38" fmla="*/ 4393086 w 4892811"/>
              <a:gd name="connsiteY38" fmla="*/ 3647023 h 4682169"/>
              <a:gd name="connsiteX39" fmla="*/ 3986784 w 4892811"/>
              <a:gd name="connsiteY39" fmla="*/ 2734056 h 4682169"/>
              <a:gd name="connsiteX40" fmla="*/ 3108960 w 4892811"/>
              <a:gd name="connsiteY40" fmla="*/ 1042416 h 4682169"/>
              <a:gd name="connsiteX41" fmla="*/ 2020824 w 4892811"/>
              <a:gd name="connsiteY41" fmla="*/ 0 h 468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92811" h="4682169">
                <a:moveTo>
                  <a:pt x="2020824" y="0"/>
                </a:moveTo>
                <a:lnTo>
                  <a:pt x="1719072" y="137160"/>
                </a:lnTo>
                <a:lnTo>
                  <a:pt x="1755648" y="475488"/>
                </a:lnTo>
                <a:lnTo>
                  <a:pt x="1837944" y="658368"/>
                </a:lnTo>
                <a:lnTo>
                  <a:pt x="1682496" y="978408"/>
                </a:lnTo>
                <a:lnTo>
                  <a:pt x="1609344" y="1133856"/>
                </a:lnTo>
                <a:lnTo>
                  <a:pt x="1234440" y="1344168"/>
                </a:lnTo>
                <a:lnTo>
                  <a:pt x="1088136" y="1042416"/>
                </a:lnTo>
                <a:lnTo>
                  <a:pt x="1088136" y="795528"/>
                </a:lnTo>
                <a:lnTo>
                  <a:pt x="877824" y="521208"/>
                </a:lnTo>
                <a:lnTo>
                  <a:pt x="557784" y="1371600"/>
                </a:lnTo>
                <a:lnTo>
                  <a:pt x="713232" y="1892808"/>
                </a:lnTo>
                <a:lnTo>
                  <a:pt x="694944" y="2322576"/>
                </a:lnTo>
                <a:lnTo>
                  <a:pt x="850392" y="2532888"/>
                </a:lnTo>
                <a:lnTo>
                  <a:pt x="740664" y="2706624"/>
                </a:lnTo>
                <a:lnTo>
                  <a:pt x="630936" y="2624328"/>
                </a:lnTo>
                <a:lnTo>
                  <a:pt x="347472" y="2825496"/>
                </a:lnTo>
                <a:lnTo>
                  <a:pt x="228600" y="3054096"/>
                </a:lnTo>
                <a:lnTo>
                  <a:pt x="283464" y="3337560"/>
                </a:lnTo>
                <a:lnTo>
                  <a:pt x="201168" y="3520440"/>
                </a:lnTo>
                <a:lnTo>
                  <a:pt x="109728" y="3465576"/>
                </a:lnTo>
                <a:lnTo>
                  <a:pt x="118872" y="3831336"/>
                </a:lnTo>
                <a:lnTo>
                  <a:pt x="0" y="3867912"/>
                </a:lnTo>
                <a:lnTo>
                  <a:pt x="0" y="3995928"/>
                </a:lnTo>
                <a:lnTo>
                  <a:pt x="685800" y="3950208"/>
                </a:lnTo>
                <a:lnTo>
                  <a:pt x="1389888" y="4041648"/>
                </a:lnTo>
                <a:lnTo>
                  <a:pt x="1911096" y="4288536"/>
                </a:lnTo>
                <a:lnTo>
                  <a:pt x="2633472" y="3794760"/>
                </a:lnTo>
                <a:lnTo>
                  <a:pt x="2999232" y="3749040"/>
                </a:lnTo>
                <a:lnTo>
                  <a:pt x="3355848" y="3575304"/>
                </a:lnTo>
                <a:lnTo>
                  <a:pt x="3429000" y="3657600"/>
                </a:lnTo>
                <a:lnTo>
                  <a:pt x="3374136" y="3703320"/>
                </a:lnTo>
                <a:lnTo>
                  <a:pt x="3630168" y="3886200"/>
                </a:lnTo>
                <a:lnTo>
                  <a:pt x="3602736" y="3922776"/>
                </a:lnTo>
                <a:lnTo>
                  <a:pt x="3648456" y="4114800"/>
                </a:lnTo>
                <a:lnTo>
                  <a:pt x="4215384" y="4544568"/>
                </a:lnTo>
                <a:cubicBezTo>
                  <a:pt x="4311396" y="4620768"/>
                  <a:pt x="4353683" y="4673025"/>
                  <a:pt x="4356731" y="4682169"/>
                </a:cubicBezTo>
                <a:lnTo>
                  <a:pt x="4892811" y="4072496"/>
                </a:lnTo>
                <a:cubicBezTo>
                  <a:pt x="4516915" y="4709197"/>
                  <a:pt x="5220673" y="2173040"/>
                  <a:pt x="4393086" y="3647023"/>
                </a:cubicBezTo>
                <a:lnTo>
                  <a:pt x="3986784" y="2734056"/>
                </a:lnTo>
                <a:lnTo>
                  <a:pt x="3108960" y="1042416"/>
                </a:lnTo>
                <a:lnTo>
                  <a:pt x="202082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4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892808" y="1179576"/>
            <a:ext cx="3079242" cy="3630168"/>
          </a:xfrm>
          <a:custGeom>
            <a:avLst/>
            <a:gdLst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3017520 w 4105656"/>
              <a:gd name="connsiteY12" fmla="*/ 1307592 h 4809744"/>
              <a:gd name="connsiteX13" fmla="*/ 3840480 w 4105656"/>
              <a:gd name="connsiteY13" fmla="*/ 1261872 h 4809744"/>
              <a:gd name="connsiteX14" fmla="*/ 3867912 w 4105656"/>
              <a:gd name="connsiteY14" fmla="*/ 170078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474720 w 4105656"/>
              <a:gd name="connsiteY22" fmla="*/ 2130552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212848 w 4105656"/>
              <a:gd name="connsiteY36" fmla="*/ 4727448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2631930 w 4105656"/>
              <a:gd name="connsiteY12" fmla="*/ 1560980 h 4809744"/>
              <a:gd name="connsiteX13" fmla="*/ 3840480 w 4105656"/>
              <a:gd name="connsiteY13" fmla="*/ 1261872 h 4809744"/>
              <a:gd name="connsiteX14" fmla="*/ 3867912 w 4105656"/>
              <a:gd name="connsiteY14" fmla="*/ 170078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474720 w 4105656"/>
              <a:gd name="connsiteY22" fmla="*/ 2130552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212848 w 4105656"/>
              <a:gd name="connsiteY36" fmla="*/ 4727448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2631930 w 4105656"/>
              <a:gd name="connsiteY12" fmla="*/ 1560980 h 4809744"/>
              <a:gd name="connsiteX13" fmla="*/ 3168451 w 4105656"/>
              <a:gd name="connsiteY13" fmla="*/ 1768647 h 4809744"/>
              <a:gd name="connsiteX14" fmla="*/ 3867912 w 4105656"/>
              <a:gd name="connsiteY14" fmla="*/ 170078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474720 w 4105656"/>
              <a:gd name="connsiteY22" fmla="*/ 2130552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212848 w 4105656"/>
              <a:gd name="connsiteY36" fmla="*/ 4727448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2631930 w 4105656"/>
              <a:gd name="connsiteY12" fmla="*/ 1560980 h 4809744"/>
              <a:gd name="connsiteX13" fmla="*/ 3168451 w 4105656"/>
              <a:gd name="connsiteY13" fmla="*/ 1768647 h 4809744"/>
              <a:gd name="connsiteX14" fmla="*/ 3449271 w 4105656"/>
              <a:gd name="connsiteY14" fmla="*/ 184400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474720 w 4105656"/>
              <a:gd name="connsiteY22" fmla="*/ 2130552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212848 w 4105656"/>
              <a:gd name="connsiteY36" fmla="*/ 4727448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2631930 w 4105656"/>
              <a:gd name="connsiteY12" fmla="*/ 1560980 h 4809744"/>
              <a:gd name="connsiteX13" fmla="*/ 3168451 w 4105656"/>
              <a:gd name="connsiteY13" fmla="*/ 1768647 h 4809744"/>
              <a:gd name="connsiteX14" fmla="*/ 3449271 w 4105656"/>
              <a:gd name="connsiteY14" fmla="*/ 184400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948445 w 4105656"/>
              <a:gd name="connsiteY22" fmla="*/ 2218687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212848 w 4105656"/>
              <a:gd name="connsiteY36" fmla="*/ 4727448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2631930 w 4105656"/>
              <a:gd name="connsiteY12" fmla="*/ 1560980 h 4809744"/>
              <a:gd name="connsiteX13" fmla="*/ 3168451 w 4105656"/>
              <a:gd name="connsiteY13" fmla="*/ 1768647 h 4809744"/>
              <a:gd name="connsiteX14" fmla="*/ 3449271 w 4105656"/>
              <a:gd name="connsiteY14" fmla="*/ 184400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948445 w 4105656"/>
              <a:gd name="connsiteY22" fmla="*/ 2218687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212848 w 4105656"/>
              <a:gd name="connsiteY36" fmla="*/ 4727448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2631930 w 4105656"/>
              <a:gd name="connsiteY12" fmla="*/ 1560980 h 4809744"/>
              <a:gd name="connsiteX13" fmla="*/ 3168451 w 4105656"/>
              <a:gd name="connsiteY13" fmla="*/ 1768647 h 4809744"/>
              <a:gd name="connsiteX14" fmla="*/ 3449271 w 4105656"/>
              <a:gd name="connsiteY14" fmla="*/ 184400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948445 w 4105656"/>
              <a:gd name="connsiteY22" fmla="*/ 2218687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212848 w 4105656"/>
              <a:gd name="connsiteY36" fmla="*/ 4727448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809744"/>
              <a:gd name="connsiteX1" fmla="*/ 164592 w 4105656"/>
              <a:gd name="connsiteY1" fmla="*/ 0 h 4809744"/>
              <a:gd name="connsiteX2" fmla="*/ 749808 w 4105656"/>
              <a:gd name="connsiteY2" fmla="*/ 182880 h 4809744"/>
              <a:gd name="connsiteX3" fmla="*/ 813816 w 4105656"/>
              <a:gd name="connsiteY3" fmla="*/ 91440 h 4809744"/>
              <a:gd name="connsiteX4" fmla="*/ 950976 w 4105656"/>
              <a:gd name="connsiteY4" fmla="*/ 246888 h 4809744"/>
              <a:gd name="connsiteX5" fmla="*/ 1783080 w 4105656"/>
              <a:gd name="connsiteY5" fmla="*/ 237744 h 4809744"/>
              <a:gd name="connsiteX6" fmla="*/ 2542032 w 4105656"/>
              <a:gd name="connsiteY6" fmla="*/ 237744 h 4809744"/>
              <a:gd name="connsiteX7" fmla="*/ 2670048 w 4105656"/>
              <a:gd name="connsiteY7" fmla="*/ 603504 h 4809744"/>
              <a:gd name="connsiteX8" fmla="*/ 2779776 w 4105656"/>
              <a:gd name="connsiteY8" fmla="*/ 603504 h 4809744"/>
              <a:gd name="connsiteX9" fmla="*/ 2862072 w 4105656"/>
              <a:gd name="connsiteY9" fmla="*/ 667512 h 4809744"/>
              <a:gd name="connsiteX10" fmla="*/ 2852928 w 4105656"/>
              <a:gd name="connsiteY10" fmla="*/ 758952 h 4809744"/>
              <a:gd name="connsiteX11" fmla="*/ 3054096 w 4105656"/>
              <a:gd name="connsiteY11" fmla="*/ 950976 h 4809744"/>
              <a:gd name="connsiteX12" fmla="*/ 2631930 w 4105656"/>
              <a:gd name="connsiteY12" fmla="*/ 1560980 h 4809744"/>
              <a:gd name="connsiteX13" fmla="*/ 3168451 w 4105656"/>
              <a:gd name="connsiteY13" fmla="*/ 1768647 h 4809744"/>
              <a:gd name="connsiteX14" fmla="*/ 3449271 w 4105656"/>
              <a:gd name="connsiteY14" fmla="*/ 1844004 h 4809744"/>
              <a:gd name="connsiteX15" fmla="*/ 3593592 w 4105656"/>
              <a:gd name="connsiteY15" fmla="*/ 1792224 h 4809744"/>
              <a:gd name="connsiteX16" fmla="*/ 3611880 w 4105656"/>
              <a:gd name="connsiteY16" fmla="*/ 1883664 h 4809744"/>
              <a:gd name="connsiteX17" fmla="*/ 3547872 w 4105656"/>
              <a:gd name="connsiteY17" fmla="*/ 1911096 h 4809744"/>
              <a:gd name="connsiteX18" fmla="*/ 3520440 w 4105656"/>
              <a:gd name="connsiteY18" fmla="*/ 1865376 h 4809744"/>
              <a:gd name="connsiteX19" fmla="*/ 3456432 w 4105656"/>
              <a:gd name="connsiteY19" fmla="*/ 1883664 h 4809744"/>
              <a:gd name="connsiteX20" fmla="*/ 3438144 w 4105656"/>
              <a:gd name="connsiteY20" fmla="*/ 1984248 h 4809744"/>
              <a:gd name="connsiteX21" fmla="*/ 3502152 w 4105656"/>
              <a:gd name="connsiteY21" fmla="*/ 1984248 h 4809744"/>
              <a:gd name="connsiteX22" fmla="*/ 3948445 w 4105656"/>
              <a:gd name="connsiteY22" fmla="*/ 2218687 h 4809744"/>
              <a:gd name="connsiteX23" fmla="*/ 3538728 w 4105656"/>
              <a:gd name="connsiteY23" fmla="*/ 2359152 h 4809744"/>
              <a:gd name="connsiteX24" fmla="*/ 3273552 w 4105656"/>
              <a:gd name="connsiteY24" fmla="*/ 2505456 h 4809744"/>
              <a:gd name="connsiteX25" fmla="*/ 3547872 w 4105656"/>
              <a:gd name="connsiteY25" fmla="*/ 2596896 h 4809744"/>
              <a:gd name="connsiteX26" fmla="*/ 3538728 w 4105656"/>
              <a:gd name="connsiteY26" fmla="*/ 2788920 h 4809744"/>
              <a:gd name="connsiteX27" fmla="*/ 3867912 w 4105656"/>
              <a:gd name="connsiteY27" fmla="*/ 2862072 h 4809744"/>
              <a:gd name="connsiteX28" fmla="*/ 3840480 w 4105656"/>
              <a:gd name="connsiteY28" fmla="*/ 2990088 h 4809744"/>
              <a:gd name="connsiteX29" fmla="*/ 4032504 w 4105656"/>
              <a:gd name="connsiteY29" fmla="*/ 3072384 h 4809744"/>
              <a:gd name="connsiteX30" fmla="*/ 4105656 w 4105656"/>
              <a:gd name="connsiteY30" fmla="*/ 2990088 h 4809744"/>
              <a:gd name="connsiteX31" fmla="*/ 4105656 w 4105656"/>
              <a:gd name="connsiteY31" fmla="*/ 3163824 h 4809744"/>
              <a:gd name="connsiteX32" fmla="*/ 3017520 w 4105656"/>
              <a:gd name="connsiteY32" fmla="*/ 3328416 h 4809744"/>
              <a:gd name="connsiteX33" fmla="*/ 2642616 w 4105656"/>
              <a:gd name="connsiteY33" fmla="*/ 3520440 h 4809744"/>
              <a:gd name="connsiteX34" fmla="*/ 2825496 w 4105656"/>
              <a:gd name="connsiteY34" fmla="*/ 4169664 h 4809744"/>
              <a:gd name="connsiteX35" fmla="*/ 2276856 w 4105656"/>
              <a:gd name="connsiteY35" fmla="*/ 4809744 h 4809744"/>
              <a:gd name="connsiteX36" fmla="*/ 2477253 w 4105656"/>
              <a:gd name="connsiteY36" fmla="*/ 3295255 h 4809744"/>
              <a:gd name="connsiteX37" fmla="*/ 2304288 w 4105656"/>
              <a:gd name="connsiteY37" fmla="*/ 3630168 h 4809744"/>
              <a:gd name="connsiteX38" fmla="*/ 1078992 w 4105656"/>
              <a:gd name="connsiteY38" fmla="*/ 1152144 h 4809744"/>
              <a:gd name="connsiteX39" fmla="*/ 0 w 4105656"/>
              <a:gd name="connsiteY39" fmla="*/ 91440 h 4809744"/>
              <a:gd name="connsiteX0" fmla="*/ 0 w 4105656"/>
              <a:gd name="connsiteY0" fmla="*/ 91440 h 4169664"/>
              <a:gd name="connsiteX1" fmla="*/ 164592 w 4105656"/>
              <a:gd name="connsiteY1" fmla="*/ 0 h 4169664"/>
              <a:gd name="connsiteX2" fmla="*/ 749808 w 4105656"/>
              <a:gd name="connsiteY2" fmla="*/ 182880 h 4169664"/>
              <a:gd name="connsiteX3" fmla="*/ 813816 w 4105656"/>
              <a:gd name="connsiteY3" fmla="*/ 91440 h 4169664"/>
              <a:gd name="connsiteX4" fmla="*/ 950976 w 4105656"/>
              <a:gd name="connsiteY4" fmla="*/ 246888 h 4169664"/>
              <a:gd name="connsiteX5" fmla="*/ 1783080 w 4105656"/>
              <a:gd name="connsiteY5" fmla="*/ 237744 h 4169664"/>
              <a:gd name="connsiteX6" fmla="*/ 2542032 w 4105656"/>
              <a:gd name="connsiteY6" fmla="*/ 237744 h 4169664"/>
              <a:gd name="connsiteX7" fmla="*/ 2670048 w 4105656"/>
              <a:gd name="connsiteY7" fmla="*/ 603504 h 4169664"/>
              <a:gd name="connsiteX8" fmla="*/ 2779776 w 4105656"/>
              <a:gd name="connsiteY8" fmla="*/ 603504 h 4169664"/>
              <a:gd name="connsiteX9" fmla="*/ 2862072 w 4105656"/>
              <a:gd name="connsiteY9" fmla="*/ 667512 h 4169664"/>
              <a:gd name="connsiteX10" fmla="*/ 2852928 w 4105656"/>
              <a:gd name="connsiteY10" fmla="*/ 758952 h 4169664"/>
              <a:gd name="connsiteX11" fmla="*/ 3054096 w 4105656"/>
              <a:gd name="connsiteY11" fmla="*/ 950976 h 4169664"/>
              <a:gd name="connsiteX12" fmla="*/ 2631930 w 4105656"/>
              <a:gd name="connsiteY12" fmla="*/ 1560980 h 4169664"/>
              <a:gd name="connsiteX13" fmla="*/ 3168451 w 4105656"/>
              <a:gd name="connsiteY13" fmla="*/ 1768647 h 4169664"/>
              <a:gd name="connsiteX14" fmla="*/ 3449271 w 4105656"/>
              <a:gd name="connsiteY14" fmla="*/ 1844004 h 4169664"/>
              <a:gd name="connsiteX15" fmla="*/ 3593592 w 4105656"/>
              <a:gd name="connsiteY15" fmla="*/ 1792224 h 4169664"/>
              <a:gd name="connsiteX16" fmla="*/ 3611880 w 4105656"/>
              <a:gd name="connsiteY16" fmla="*/ 1883664 h 4169664"/>
              <a:gd name="connsiteX17" fmla="*/ 3547872 w 4105656"/>
              <a:gd name="connsiteY17" fmla="*/ 1911096 h 4169664"/>
              <a:gd name="connsiteX18" fmla="*/ 3520440 w 4105656"/>
              <a:gd name="connsiteY18" fmla="*/ 1865376 h 4169664"/>
              <a:gd name="connsiteX19" fmla="*/ 3456432 w 4105656"/>
              <a:gd name="connsiteY19" fmla="*/ 1883664 h 4169664"/>
              <a:gd name="connsiteX20" fmla="*/ 3438144 w 4105656"/>
              <a:gd name="connsiteY20" fmla="*/ 1984248 h 4169664"/>
              <a:gd name="connsiteX21" fmla="*/ 3502152 w 4105656"/>
              <a:gd name="connsiteY21" fmla="*/ 1984248 h 4169664"/>
              <a:gd name="connsiteX22" fmla="*/ 3948445 w 4105656"/>
              <a:gd name="connsiteY22" fmla="*/ 2218687 h 4169664"/>
              <a:gd name="connsiteX23" fmla="*/ 3538728 w 4105656"/>
              <a:gd name="connsiteY23" fmla="*/ 2359152 h 4169664"/>
              <a:gd name="connsiteX24" fmla="*/ 3273552 w 4105656"/>
              <a:gd name="connsiteY24" fmla="*/ 2505456 h 4169664"/>
              <a:gd name="connsiteX25" fmla="*/ 3547872 w 4105656"/>
              <a:gd name="connsiteY25" fmla="*/ 2596896 h 4169664"/>
              <a:gd name="connsiteX26" fmla="*/ 3538728 w 4105656"/>
              <a:gd name="connsiteY26" fmla="*/ 2788920 h 4169664"/>
              <a:gd name="connsiteX27" fmla="*/ 3867912 w 4105656"/>
              <a:gd name="connsiteY27" fmla="*/ 2862072 h 4169664"/>
              <a:gd name="connsiteX28" fmla="*/ 3840480 w 4105656"/>
              <a:gd name="connsiteY28" fmla="*/ 2990088 h 4169664"/>
              <a:gd name="connsiteX29" fmla="*/ 4032504 w 4105656"/>
              <a:gd name="connsiteY29" fmla="*/ 3072384 h 4169664"/>
              <a:gd name="connsiteX30" fmla="*/ 4105656 w 4105656"/>
              <a:gd name="connsiteY30" fmla="*/ 2990088 h 4169664"/>
              <a:gd name="connsiteX31" fmla="*/ 4105656 w 4105656"/>
              <a:gd name="connsiteY31" fmla="*/ 3163824 h 4169664"/>
              <a:gd name="connsiteX32" fmla="*/ 3017520 w 4105656"/>
              <a:gd name="connsiteY32" fmla="*/ 3328416 h 4169664"/>
              <a:gd name="connsiteX33" fmla="*/ 2642616 w 4105656"/>
              <a:gd name="connsiteY33" fmla="*/ 3520440 h 4169664"/>
              <a:gd name="connsiteX34" fmla="*/ 2825496 w 4105656"/>
              <a:gd name="connsiteY34" fmla="*/ 4169664 h 4169664"/>
              <a:gd name="connsiteX35" fmla="*/ 2640413 w 4105656"/>
              <a:gd name="connsiteY35" fmla="*/ 3256366 h 4169664"/>
              <a:gd name="connsiteX36" fmla="*/ 2477253 w 4105656"/>
              <a:gd name="connsiteY36" fmla="*/ 3295255 h 4169664"/>
              <a:gd name="connsiteX37" fmla="*/ 2304288 w 4105656"/>
              <a:gd name="connsiteY37" fmla="*/ 3630168 h 4169664"/>
              <a:gd name="connsiteX38" fmla="*/ 1078992 w 4105656"/>
              <a:gd name="connsiteY38" fmla="*/ 1152144 h 4169664"/>
              <a:gd name="connsiteX39" fmla="*/ 0 w 4105656"/>
              <a:gd name="connsiteY39" fmla="*/ 91440 h 4169664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3168451 w 4105656"/>
              <a:gd name="connsiteY13" fmla="*/ 1768647 h 3630168"/>
              <a:gd name="connsiteX14" fmla="*/ 3449271 w 4105656"/>
              <a:gd name="connsiteY14" fmla="*/ 1844004 h 3630168"/>
              <a:gd name="connsiteX15" fmla="*/ 3593592 w 4105656"/>
              <a:gd name="connsiteY15" fmla="*/ 1792224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520440 w 4105656"/>
              <a:gd name="connsiteY18" fmla="*/ 1865376 h 3630168"/>
              <a:gd name="connsiteX19" fmla="*/ 3456432 w 4105656"/>
              <a:gd name="connsiteY19" fmla="*/ 1883664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642616 w 4105656"/>
              <a:gd name="connsiteY33" fmla="*/ 3520440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3168451 w 4105656"/>
              <a:gd name="connsiteY13" fmla="*/ 1768647 h 3630168"/>
              <a:gd name="connsiteX14" fmla="*/ 3449271 w 4105656"/>
              <a:gd name="connsiteY14" fmla="*/ 1844004 h 3630168"/>
              <a:gd name="connsiteX15" fmla="*/ 3593592 w 4105656"/>
              <a:gd name="connsiteY15" fmla="*/ 1792224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520440 w 4105656"/>
              <a:gd name="connsiteY18" fmla="*/ 1865376 h 3630168"/>
              <a:gd name="connsiteX19" fmla="*/ 3456432 w 4105656"/>
              <a:gd name="connsiteY19" fmla="*/ 1883664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3168451 w 4105656"/>
              <a:gd name="connsiteY13" fmla="*/ 1768647 h 3630168"/>
              <a:gd name="connsiteX14" fmla="*/ 3449271 w 4105656"/>
              <a:gd name="connsiteY14" fmla="*/ 1844004 h 3630168"/>
              <a:gd name="connsiteX15" fmla="*/ 3593592 w 4105656"/>
              <a:gd name="connsiteY15" fmla="*/ 1792224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377221 w 4105656"/>
              <a:gd name="connsiteY18" fmla="*/ 1821309 h 3630168"/>
              <a:gd name="connsiteX19" fmla="*/ 3456432 w 4105656"/>
              <a:gd name="connsiteY19" fmla="*/ 1883664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449271 w 4105656"/>
              <a:gd name="connsiteY14" fmla="*/ 1844004 h 3630168"/>
              <a:gd name="connsiteX15" fmla="*/ 3593592 w 4105656"/>
              <a:gd name="connsiteY15" fmla="*/ 1792224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377221 w 4105656"/>
              <a:gd name="connsiteY18" fmla="*/ 1821309 h 3630168"/>
              <a:gd name="connsiteX19" fmla="*/ 3456432 w 4105656"/>
              <a:gd name="connsiteY19" fmla="*/ 1883664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449271 w 4105656"/>
              <a:gd name="connsiteY14" fmla="*/ 1844004 h 3630168"/>
              <a:gd name="connsiteX15" fmla="*/ 3593592 w 4105656"/>
              <a:gd name="connsiteY15" fmla="*/ 1792224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024682 w 4105656"/>
              <a:gd name="connsiteY18" fmla="*/ 1678090 h 3630168"/>
              <a:gd name="connsiteX19" fmla="*/ 3456432 w 4105656"/>
              <a:gd name="connsiteY19" fmla="*/ 1883664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449271 w 4105656"/>
              <a:gd name="connsiteY14" fmla="*/ 1844004 h 3630168"/>
              <a:gd name="connsiteX15" fmla="*/ 3593592 w 4105656"/>
              <a:gd name="connsiteY15" fmla="*/ 1792224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024682 w 4105656"/>
              <a:gd name="connsiteY18" fmla="*/ 1678090 h 3630168"/>
              <a:gd name="connsiteX19" fmla="*/ 3214060 w 4105656"/>
              <a:gd name="connsiteY19" fmla="*/ 1729428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339103 w 4105656"/>
              <a:gd name="connsiteY14" fmla="*/ 1777902 h 3630168"/>
              <a:gd name="connsiteX15" fmla="*/ 3593592 w 4105656"/>
              <a:gd name="connsiteY15" fmla="*/ 1792224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024682 w 4105656"/>
              <a:gd name="connsiteY18" fmla="*/ 1678090 h 3630168"/>
              <a:gd name="connsiteX19" fmla="*/ 3214060 w 4105656"/>
              <a:gd name="connsiteY19" fmla="*/ 1729428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339103 w 4105656"/>
              <a:gd name="connsiteY14" fmla="*/ 1777902 h 3630168"/>
              <a:gd name="connsiteX15" fmla="*/ 3351221 w 4105656"/>
              <a:gd name="connsiteY15" fmla="*/ 1770191 h 3630168"/>
              <a:gd name="connsiteX16" fmla="*/ 3611880 w 4105656"/>
              <a:gd name="connsiteY16" fmla="*/ 1883664 h 3630168"/>
              <a:gd name="connsiteX17" fmla="*/ 3547872 w 4105656"/>
              <a:gd name="connsiteY17" fmla="*/ 1911096 h 3630168"/>
              <a:gd name="connsiteX18" fmla="*/ 3024682 w 4105656"/>
              <a:gd name="connsiteY18" fmla="*/ 1678090 h 3630168"/>
              <a:gd name="connsiteX19" fmla="*/ 3214060 w 4105656"/>
              <a:gd name="connsiteY19" fmla="*/ 1729428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339103 w 4105656"/>
              <a:gd name="connsiteY14" fmla="*/ 1777902 h 3630168"/>
              <a:gd name="connsiteX15" fmla="*/ 3351221 w 4105656"/>
              <a:gd name="connsiteY15" fmla="*/ 1770191 h 3630168"/>
              <a:gd name="connsiteX16" fmla="*/ 3611880 w 4105656"/>
              <a:gd name="connsiteY16" fmla="*/ 1883664 h 3630168"/>
              <a:gd name="connsiteX17" fmla="*/ 3349569 w 4105656"/>
              <a:gd name="connsiteY17" fmla="*/ 1911096 h 3630168"/>
              <a:gd name="connsiteX18" fmla="*/ 3024682 w 4105656"/>
              <a:gd name="connsiteY18" fmla="*/ 1678090 h 3630168"/>
              <a:gd name="connsiteX19" fmla="*/ 3214060 w 4105656"/>
              <a:gd name="connsiteY19" fmla="*/ 1729428 h 3630168"/>
              <a:gd name="connsiteX20" fmla="*/ 3438144 w 4105656"/>
              <a:gd name="connsiteY20" fmla="*/ 1984248 h 3630168"/>
              <a:gd name="connsiteX21" fmla="*/ 3502152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339103 w 4105656"/>
              <a:gd name="connsiteY14" fmla="*/ 1777902 h 3630168"/>
              <a:gd name="connsiteX15" fmla="*/ 3351221 w 4105656"/>
              <a:gd name="connsiteY15" fmla="*/ 1770191 h 3630168"/>
              <a:gd name="connsiteX16" fmla="*/ 3611880 w 4105656"/>
              <a:gd name="connsiteY16" fmla="*/ 1883664 h 3630168"/>
              <a:gd name="connsiteX17" fmla="*/ 3349569 w 4105656"/>
              <a:gd name="connsiteY17" fmla="*/ 1911096 h 3630168"/>
              <a:gd name="connsiteX18" fmla="*/ 3024682 w 4105656"/>
              <a:gd name="connsiteY18" fmla="*/ 1678090 h 3630168"/>
              <a:gd name="connsiteX19" fmla="*/ 3214060 w 4105656"/>
              <a:gd name="connsiteY19" fmla="*/ 1729428 h 3630168"/>
              <a:gd name="connsiteX20" fmla="*/ 3438144 w 4105656"/>
              <a:gd name="connsiteY20" fmla="*/ 1984248 h 3630168"/>
              <a:gd name="connsiteX21" fmla="*/ 3436051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339103 w 4105656"/>
              <a:gd name="connsiteY14" fmla="*/ 1777902 h 3630168"/>
              <a:gd name="connsiteX15" fmla="*/ 3351221 w 4105656"/>
              <a:gd name="connsiteY15" fmla="*/ 1770191 h 3630168"/>
              <a:gd name="connsiteX16" fmla="*/ 3435610 w 4105656"/>
              <a:gd name="connsiteY16" fmla="*/ 1872647 h 3630168"/>
              <a:gd name="connsiteX17" fmla="*/ 3349569 w 4105656"/>
              <a:gd name="connsiteY17" fmla="*/ 1911096 h 3630168"/>
              <a:gd name="connsiteX18" fmla="*/ 3024682 w 4105656"/>
              <a:gd name="connsiteY18" fmla="*/ 1678090 h 3630168"/>
              <a:gd name="connsiteX19" fmla="*/ 3214060 w 4105656"/>
              <a:gd name="connsiteY19" fmla="*/ 1729428 h 3630168"/>
              <a:gd name="connsiteX20" fmla="*/ 3438144 w 4105656"/>
              <a:gd name="connsiteY20" fmla="*/ 1984248 h 3630168"/>
              <a:gd name="connsiteX21" fmla="*/ 3436051 w 4105656"/>
              <a:gd name="connsiteY21" fmla="*/ 1984248 h 3630168"/>
              <a:gd name="connsiteX22" fmla="*/ 394844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  <a:gd name="connsiteX0" fmla="*/ 0 w 4105656"/>
              <a:gd name="connsiteY0" fmla="*/ 91440 h 3630168"/>
              <a:gd name="connsiteX1" fmla="*/ 164592 w 4105656"/>
              <a:gd name="connsiteY1" fmla="*/ 0 h 3630168"/>
              <a:gd name="connsiteX2" fmla="*/ 749808 w 4105656"/>
              <a:gd name="connsiteY2" fmla="*/ 182880 h 3630168"/>
              <a:gd name="connsiteX3" fmla="*/ 813816 w 4105656"/>
              <a:gd name="connsiteY3" fmla="*/ 91440 h 3630168"/>
              <a:gd name="connsiteX4" fmla="*/ 950976 w 4105656"/>
              <a:gd name="connsiteY4" fmla="*/ 246888 h 3630168"/>
              <a:gd name="connsiteX5" fmla="*/ 1783080 w 4105656"/>
              <a:gd name="connsiteY5" fmla="*/ 237744 h 3630168"/>
              <a:gd name="connsiteX6" fmla="*/ 2542032 w 4105656"/>
              <a:gd name="connsiteY6" fmla="*/ 237744 h 3630168"/>
              <a:gd name="connsiteX7" fmla="*/ 2670048 w 4105656"/>
              <a:gd name="connsiteY7" fmla="*/ 603504 h 3630168"/>
              <a:gd name="connsiteX8" fmla="*/ 2779776 w 4105656"/>
              <a:gd name="connsiteY8" fmla="*/ 603504 h 3630168"/>
              <a:gd name="connsiteX9" fmla="*/ 2862072 w 4105656"/>
              <a:gd name="connsiteY9" fmla="*/ 667512 h 3630168"/>
              <a:gd name="connsiteX10" fmla="*/ 2852928 w 4105656"/>
              <a:gd name="connsiteY10" fmla="*/ 758952 h 3630168"/>
              <a:gd name="connsiteX11" fmla="*/ 3054096 w 4105656"/>
              <a:gd name="connsiteY11" fmla="*/ 950976 h 3630168"/>
              <a:gd name="connsiteX12" fmla="*/ 2631930 w 4105656"/>
              <a:gd name="connsiteY12" fmla="*/ 1560980 h 3630168"/>
              <a:gd name="connsiteX13" fmla="*/ 2848962 w 4105656"/>
              <a:gd name="connsiteY13" fmla="*/ 1636444 h 3630168"/>
              <a:gd name="connsiteX14" fmla="*/ 3339103 w 4105656"/>
              <a:gd name="connsiteY14" fmla="*/ 1777902 h 3630168"/>
              <a:gd name="connsiteX15" fmla="*/ 3351221 w 4105656"/>
              <a:gd name="connsiteY15" fmla="*/ 1770191 h 3630168"/>
              <a:gd name="connsiteX16" fmla="*/ 3435610 w 4105656"/>
              <a:gd name="connsiteY16" fmla="*/ 1872647 h 3630168"/>
              <a:gd name="connsiteX17" fmla="*/ 3349569 w 4105656"/>
              <a:gd name="connsiteY17" fmla="*/ 1911096 h 3630168"/>
              <a:gd name="connsiteX18" fmla="*/ 3024682 w 4105656"/>
              <a:gd name="connsiteY18" fmla="*/ 1678090 h 3630168"/>
              <a:gd name="connsiteX19" fmla="*/ 3214060 w 4105656"/>
              <a:gd name="connsiteY19" fmla="*/ 1729428 h 3630168"/>
              <a:gd name="connsiteX20" fmla="*/ 3438144 w 4105656"/>
              <a:gd name="connsiteY20" fmla="*/ 1984248 h 3630168"/>
              <a:gd name="connsiteX21" fmla="*/ 3436051 w 4105656"/>
              <a:gd name="connsiteY21" fmla="*/ 1984248 h 3630168"/>
              <a:gd name="connsiteX22" fmla="*/ 3915395 w 4105656"/>
              <a:gd name="connsiteY22" fmla="*/ 2218687 h 3630168"/>
              <a:gd name="connsiteX23" fmla="*/ 3538728 w 4105656"/>
              <a:gd name="connsiteY23" fmla="*/ 2359152 h 3630168"/>
              <a:gd name="connsiteX24" fmla="*/ 3273552 w 4105656"/>
              <a:gd name="connsiteY24" fmla="*/ 2505456 h 3630168"/>
              <a:gd name="connsiteX25" fmla="*/ 3547872 w 4105656"/>
              <a:gd name="connsiteY25" fmla="*/ 2596896 h 3630168"/>
              <a:gd name="connsiteX26" fmla="*/ 3538728 w 4105656"/>
              <a:gd name="connsiteY26" fmla="*/ 2788920 h 3630168"/>
              <a:gd name="connsiteX27" fmla="*/ 3867912 w 4105656"/>
              <a:gd name="connsiteY27" fmla="*/ 2862072 h 3630168"/>
              <a:gd name="connsiteX28" fmla="*/ 3840480 w 4105656"/>
              <a:gd name="connsiteY28" fmla="*/ 2990088 h 3630168"/>
              <a:gd name="connsiteX29" fmla="*/ 4032504 w 4105656"/>
              <a:gd name="connsiteY29" fmla="*/ 3072384 h 3630168"/>
              <a:gd name="connsiteX30" fmla="*/ 4105656 w 4105656"/>
              <a:gd name="connsiteY30" fmla="*/ 2990088 h 3630168"/>
              <a:gd name="connsiteX31" fmla="*/ 4105656 w 4105656"/>
              <a:gd name="connsiteY31" fmla="*/ 3163824 h 3630168"/>
              <a:gd name="connsiteX32" fmla="*/ 3017520 w 4105656"/>
              <a:gd name="connsiteY32" fmla="*/ 3328416 h 3630168"/>
              <a:gd name="connsiteX33" fmla="*/ 2884987 w 4105656"/>
              <a:gd name="connsiteY33" fmla="*/ 3322136 h 3630168"/>
              <a:gd name="connsiteX34" fmla="*/ 2781429 w 4105656"/>
              <a:gd name="connsiteY34" fmla="*/ 3288314 h 3630168"/>
              <a:gd name="connsiteX35" fmla="*/ 2640413 w 4105656"/>
              <a:gd name="connsiteY35" fmla="*/ 3256366 h 3630168"/>
              <a:gd name="connsiteX36" fmla="*/ 2477253 w 4105656"/>
              <a:gd name="connsiteY36" fmla="*/ 3295255 h 3630168"/>
              <a:gd name="connsiteX37" fmla="*/ 2304288 w 4105656"/>
              <a:gd name="connsiteY37" fmla="*/ 3630168 h 3630168"/>
              <a:gd name="connsiteX38" fmla="*/ 1078992 w 4105656"/>
              <a:gd name="connsiteY38" fmla="*/ 1152144 h 3630168"/>
              <a:gd name="connsiteX39" fmla="*/ 0 w 4105656"/>
              <a:gd name="connsiteY39" fmla="*/ 91440 h 363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05656" h="3630168">
                <a:moveTo>
                  <a:pt x="0" y="91440"/>
                </a:moveTo>
                <a:lnTo>
                  <a:pt x="164592" y="0"/>
                </a:lnTo>
                <a:lnTo>
                  <a:pt x="749808" y="182880"/>
                </a:lnTo>
                <a:lnTo>
                  <a:pt x="813816" y="91440"/>
                </a:lnTo>
                <a:lnTo>
                  <a:pt x="950976" y="246888"/>
                </a:lnTo>
                <a:lnTo>
                  <a:pt x="1783080" y="237744"/>
                </a:lnTo>
                <a:lnTo>
                  <a:pt x="2542032" y="237744"/>
                </a:lnTo>
                <a:lnTo>
                  <a:pt x="2670048" y="603504"/>
                </a:lnTo>
                <a:lnTo>
                  <a:pt x="2779776" y="603504"/>
                </a:lnTo>
                <a:lnTo>
                  <a:pt x="2862072" y="667512"/>
                </a:lnTo>
                <a:lnTo>
                  <a:pt x="2852928" y="758952"/>
                </a:lnTo>
                <a:lnTo>
                  <a:pt x="3054096" y="950976"/>
                </a:lnTo>
                <a:lnTo>
                  <a:pt x="2631930" y="1560980"/>
                </a:lnTo>
                <a:lnTo>
                  <a:pt x="2848962" y="1636444"/>
                </a:lnTo>
                <a:lnTo>
                  <a:pt x="3339103" y="1777902"/>
                </a:lnTo>
                <a:lnTo>
                  <a:pt x="3351221" y="1770191"/>
                </a:lnTo>
                <a:lnTo>
                  <a:pt x="3435610" y="1872647"/>
                </a:lnTo>
                <a:lnTo>
                  <a:pt x="3349569" y="1911096"/>
                </a:lnTo>
                <a:lnTo>
                  <a:pt x="3024682" y="1678090"/>
                </a:lnTo>
                <a:lnTo>
                  <a:pt x="3214060" y="1729428"/>
                </a:lnTo>
                <a:lnTo>
                  <a:pt x="3438144" y="1984248"/>
                </a:lnTo>
                <a:lnTo>
                  <a:pt x="3436051" y="1984248"/>
                </a:lnTo>
                <a:cubicBezTo>
                  <a:pt x="3584815" y="2062394"/>
                  <a:pt x="3744597" y="2041389"/>
                  <a:pt x="3915395" y="2218687"/>
                </a:cubicBezTo>
                <a:cubicBezTo>
                  <a:pt x="3811874" y="2397712"/>
                  <a:pt x="3675300" y="2312330"/>
                  <a:pt x="3538728" y="2359152"/>
                </a:cubicBezTo>
                <a:lnTo>
                  <a:pt x="3273552" y="2505456"/>
                </a:lnTo>
                <a:lnTo>
                  <a:pt x="3547872" y="2596896"/>
                </a:lnTo>
                <a:lnTo>
                  <a:pt x="3538728" y="2788920"/>
                </a:lnTo>
                <a:lnTo>
                  <a:pt x="3867912" y="2862072"/>
                </a:lnTo>
                <a:lnTo>
                  <a:pt x="3840480" y="2990088"/>
                </a:lnTo>
                <a:lnTo>
                  <a:pt x="4032504" y="3072384"/>
                </a:lnTo>
                <a:lnTo>
                  <a:pt x="4105656" y="2990088"/>
                </a:lnTo>
                <a:lnTo>
                  <a:pt x="4105656" y="3163824"/>
                </a:lnTo>
                <a:lnTo>
                  <a:pt x="3017520" y="3328416"/>
                </a:lnTo>
                <a:lnTo>
                  <a:pt x="2884987" y="3322136"/>
                </a:lnTo>
                <a:lnTo>
                  <a:pt x="2781429" y="3288314"/>
                </a:lnTo>
                <a:lnTo>
                  <a:pt x="2640413" y="3256366"/>
                </a:lnTo>
                <a:lnTo>
                  <a:pt x="2477253" y="3295255"/>
                </a:lnTo>
                <a:lnTo>
                  <a:pt x="2304288" y="3630168"/>
                </a:lnTo>
                <a:lnTo>
                  <a:pt x="1078992" y="1152144"/>
                </a:lnTo>
                <a:lnTo>
                  <a:pt x="0" y="91440"/>
                </a:lnTo>
                <a:close/>
              </a:path>
            </a:pathLst>
          </a:custGeom>
          <a:solidFill>
            <a:srgbClr val="FFCCFF">
              <a:alpha val="36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819906" y="1280160"/>
            <a:ext cx="2791206" cy="3749040"/>
          </a:xfrm>
          <a:custGeom>
            <a:avLst/>
            <a:gdLst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502920 w 3721608"/>
              <a:gd name="connsiteY6" fmla="*/ 1188720 h 3749040"/>
              <a:gd name="connsiteX7" fmla="*/ 1289304 w 3721608"/>
              <a:gd name="connsiteY7" fmla="*/ 1161288 h 3749040"/>
              <a:gd name="connsiteX8" fmla="*/ 1316736 w 3721608"/>
              <a:gd name="connsiteY8" fmla="*/ 1609344 h 3749040"/>
              <a:gd name="connsiteX9" fmla="*/ 1060704 w 3721608"/>
              <a:gd name="connsiteY9" fmla="*/ 1709928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950976 w 3721608"/>
              <a:gd name="connsiteY13" fmla="*/ 1874520 h 3749040"/>
              <a:gd name="connsiteX14" fmla="*/ 996696 w 3721608"/>
              <a:gd name="connsiteY14" fmla="*/ 2212848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139363 w 3721608"/>
              <a:gd name="connsiteY6" fmla="*/ 1431091 h 3749040"/>
              <a:gd name="connsiteX7" fmla="*/ 1289304 w 3721608"/>
              <a:gd name="connsiteY7" fmla="*/ 1161288 h 3749040"/>
              <a:gd name="connsiteX8" fmla="*/ 1316736 w 3721608"/>
              <a:gd name="connsiteY8" fmla="*/ 1609344 h 3749040"/>
              <a:gd name="connsiteX9" fmla="*/ 1060704 w 3721608"/>
              <a:gd name="connsiteY9" fmla="*/ 1709928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950976 w 3721608"/>
              <a:gd name="connsiteY13" fmla="*/ 1874520 h 3749040"/>
              <a:gd name="connsiteX14" fmla="*/ 996696 w 3721608"/>
              <a:gd name="connsiteY14" fmla="*/ 2212848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139363 w 3721608"/>
              <a:gd name="connsiteY6" fmla="*/ 1431091 h 3749040"/>
              <a:gd name="connsiteX7" fmla="*/ 529141 w 3721608"/>
              <a:gd name="connsiteY7" fmla="*/ 1579929 h 3749040"/>
              <a:gd name="connsiteX8" fmla="*/ 1316736 w 3721608"/>
              <a:gd name="connsiteY8" fmla="*/ 1609344 h 3749040"/>
              <a:gd name="connsiteX9" fmla="*/ 1060704 w 3721608"/>
              <a:gd name="connsiteY9" fmla="*/ 1709928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950976 w 3721608"/>
              <a:gd name="connsiteY13" fmla="*/ 1874520 h 3749040"/>
              <a:gd name="connsiteX14" fmla="*/ 996696 w 3721608"/>
              <a:gd name="connsiteY14" fmla="*/ 2212848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139363 w 3721608"/>
              <a:gd name="connsiteY6" fmla="*/ 1431091 h 3749040"/>
              <a:gd name="connsiteX7" fmla="*/ 529141 w 3721608"/>
              <a:gd name="connsiteY7" fmla="*/ 1579929 h 3749040"/>
              <a:gd name="connsiteX8" fmla="*/ 831994 w 3721608"/>
              <a:gd name="connsiteY8" fmla="*/ 1708496 h 3749040"/>
              <a:gd name="connsiteX9" fmla="*/ 1060704 w 3721608"/>
              <a:gd name="connsiteY9" fmla="*/ 1709928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950976 w 3721608"/>
              <a:gd name="connsiteY13" fmla="*/ 1874520 h 3749040"/>
              <a:gd name="connsiteX14" fmla="*/ 996696 w 3721608"/>
              <a:gd name="connsiteY14" fmla="*/ 2212848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139363 w 3721608"/>
              <a:gd name="connsiteY6" fmla="*/ 1431091 h 3749040"/>
              <a:gd name="connsiteX7" fmla="*/ 529141 w 3721608"/>
              <a:gd name="connsiteY7" fmla="*/ 1579929 h 3749040"/>
              <a:gd name="connsiteX8" fmla="*/ 831994 w 3721608"/>
              <a:gd name="connsiteY8" fmla="*/ 1708496 h 3749040"/>
              <a:gd name="connsiteX9" fmla="*/ 950536 w 3721608"/>
              <a:gd name="connsiteY9" fmla="*/ 1787046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950976 w 3721608"/>
              <a:gd name="connsiteY13" fmla="*/ 1874520 h 3749040"/>
              <a:gd name="connsiteX14" fmla="*/ 996696 w 3721608"/>
              <a:gd name="connsiteY14" fmla="*/ 2212848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139363 w 3721608"/>
              <a:gd name="connsiteY6" fmla="*/ 1431091 h 3749040"/>
              <a:gd name="connsiteX7" fmla="*/ 529141 w 3721608"/>
              <a:gd name="connsiteY7" fmla="*/ 1579929 h 3749040"/>
              <a:gd name="connsiteX8" fmla="*/ 831994 w 3721608"/>
              <a:gd name="connsiteY8" fmla="*/ 1708496 h 3749040"/>
              <a:gd name="connsiteX9" fmla="*/ 950536 w 3721608"/>
              <a:gd name="connsiteY9" fmla="*/ 1787046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1435719 w 3721608"/>
              <a:gd name="connsiteY13" fmla="*/ 2149942 h 3749040"/>
              <a:gd name="connsiteX14" fmla="*/ 996696 w 3721608"/>
              <a:gd name="connsiteY14" fmla="*/ 2212848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139363 w 3721608"/>
              <a:gd name="connsiteY6" fmla="*/ 1431091 h 3749040"/>
              <a:gd name="connsiteX7" fmla="*/ 529141 w 3721608"/>
              <a:gd name="connsiteY7" fmla="*/ 1579929 h 3749040"/>
              <a:gd name="connsiteX8" fmla="*/ 831994 w 3721608"/>
              <a:gd name="connsiteY8" fmla="*/ 1708496 h 3749040"/>
              <a:gd name="connsiteX9" fmla="*/ 950536 w 3721608"/>
              <a:gd name="connsiteY9" fmla="*/ 1787046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1435719 w 3721608"/>
              <a:gd name="connsiteY13" fmla="*/ 2149942 h 3749040"/>
              <a:gd name="connsiteX14" fmla="*/ 1084831 w 3721608"/>
              <a:gd name="connsiteY14" fmla="*/ 2278949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  <a:gd name="connsiteX0" fmla="*/ 0 w 3721608"/>
              <a:gd name="connsiteY0" fmla="*/ 128016 h 3749040"/>
              <a:gd name="connsiteX1" fmla="*/ 118872 w 3721608"/>
              <a:gd name="connsiteY1" fmla="*/ 475488 h 3749040"/>
              <a:gd name="connsiteX2" fmla="*/ 219456 w 3721608"/>
              <a:gd name="connsiteY2" fmla="*/ 475488 h 3749040"/>
              <a:gd name="connsiteX3" fmla="*/ 329184 w 3721608"/>
              <a:gd name="connsiteY3" fmla="*/ 539496 h 3749040"/>
              <a:gd name="connsiteX4" fmla="*/ 320040 w 3721608"/>
              <a:gd name="connsiteY4" fmla="*/ 640080 h 3749040"/>
              <a:gd name="connsiteX5" fmla="*/ 521208 w 3721608"/>
              <a:gd name="connsiteY5" fmla="*/ 841248 h 3749040"/>
              <a:gd name="connsiteX6" fmla="*/ 139363 w 3721608"/>
              <a:gd name="connsiteY6" fmla="*/ 1431091 h 3749040"/>
              <a:gd name="connsiteX7" fmla="*/ 529141 w 3721608"/>
              <a:gd name="connsiteY7" fmla="*/ 1579929 h 3749040"/>
              <a:gd name="connsiteX8" fmla="*/ 831994 w 3721608"/>
              <a:gd name="connsiteY8" fmla="*/ 1708496 h 3749040"/>
              <a:gd name="connsiteX9" fmla="*/ 950536 w 3721608"/>
              <a:gd name="connsiteY9" fmla="*/ 1787046 h 3749040"/>
              <a:gd name="connsiteX10" fmla="*/ 1042416 w 3721608"/>
              <a:gd name="connsiteY10" fmla="*/ 1810512 h 3749040"/>
              <a:gd name="connsiteX11" fmla="*/ 969264 w 3721608"/>
              <a:gd name="connsiteY11" fmla="*/ 1847088 h 3749040"/>
              <a:gd name="connsiteX12" fmla="*/ 923544 w 3721608"/>
              <a:gd name="connsiteY12" fmla="*/ 1810512 h 3749040"/>
              <a:gd name="connsiteX13" fmla="*/ 1358601 w 3721608"/>
              <a:gd name="connsiteY13" fmla="*/ 2127908 h 3749040"/>
              <a:gd name="connsiteX14" fmla="*/ 1084831 w 3721608"/>
              <a:gd name="connsiteY14" fmla="*/ 2278949 h 3749040"/>
              <a:gd name="connsiteX15" fmla="*/ 804672 w 3721608"/>
              <a:gd name="connsiteY15" fmla="*/ 2395728 h 3749040"/>
              <a:gd name="connsiteX16" fmla="*/ 1005840 w 3721608"/>
              <a:gd name="connsiteY16" fmla="*/ 2468880 h 3749040"/>
              <a:gd name="connsiteX17" fmla="*/ 1014984 w 3721608"/>
              <a:gd name="connsiteY17" fmla="*/ 2660904 h 3749040"/>
              <a:gd name="connsiteX18" fmla="*/ 1325880 w 3721608"/>
              <a:gd name="connsiteY18" fmla="*/ 2724912 h 3749040"/>
              <a:gd name="connsiteX19" fmla="*/ 1325880 w 3721608"/>
              <a:gd name="connsiteY19" fmla="*/ 2862072 h 3749040"/>
              <a:gd name="connsiteX20" fmla="*/ 1444752 w 3721608"/>
              <a:gd name="connsiteY20" fmla="*/ 2916936 h 3749040"/>
              <a:gd name="connsiteX21" fmla="*/ 1591056 w 3721608"/>
              <a:gd name="connsiteY21" fmla="*/ 2843784 h 3749040"/>
              <a:gd name="connsiteX22" fmla="*/ 1591056 w 3721608"/>
              <a:gd name="connsiteY22" fmla="*/ 3081528 h 3749040"/>
              <a:gd name="connsiteX23" fmla="*/ 164592 w 3721608"/>
              <a:gd name="connsiteY23" fmla="*/ 3429000 h 3749040"/>
              <a:gd name="connsiteX24" fmla="*/ 182880 w 3721608"/>
              <a:gd name="connsiteY24" fmla="*/ 3749040 h 3749040"/>
              <a:gd name="connsiteX25" fmla="*/ 786384 w 3721608"/>
              <a:gd name="connsiteY25" fmla="*/ 3666744 h 3749040"/>
              <a:gd name="connsiteX26" fmla="*/ 1243584 w 3721608"/>
              <a:gd name="connsiteY26" fmla="*/ 3511296 h 3749040"/>
              <a:gd name="connsiteX27" fmla="*/ 1554480 w 3721608"/>
              <a:gd name="connsiteY27" fmla="*/ 3602736 h 3749040"/>
              <a:gd name="connsiteX28" fmla="*/ 1627632 w 3721608"/>
              <a:gd name="connsiteY28" fmla="*/ 3493008 h 3749040"/>
              <a:gd name="connsiteX29" fmla="*/ 2121408 w 3721608"/>
              <a:gd name="connsiteY29" fmla="*/ 3438144 h 3749040"/>
              <a:gd name="connsiteX30" fmla="*/ 2523744 w 3721608"/>
              <a:gd name="connsiteY30" fmla="*/ 3273552 h 3749040"/>
              <a:gd name="connsiteX31" fmla="*/ 2423160 w 3721608"/>
              <a:gd name="connsiteY31" fmla="*/ 3099816 h 3749040"/>
              <a:gd name="connsiteX32" fmla="*/ 2679192 w 3721608"/>
              <a:gd name="connsiteY32" fmla="*/ 2770632 h 3749040"/>
              <a:gd name="connsiteX33" fmla="*/ 3081528 w 3721608"/>
              <a:gd name="connsiteY33" fmla="*/ 2231136 h 3749040"/>
              <a:gd name="connsiteX34" fmla="*/ 2999232 w 3721608"/>
              <a:gd name="connsiteY34" fmla="*/ 1929384 h 3749040"/>
              <a:gd name="connsiteX35" fmla="*/ 3145536 w 3721608"/>
              <a:gd name="connsiteY35" fmla="*/ 1316736 h 3749040"/>
              <a:gd name="connsiteX36" fmla="*/ 3721608 w 3721608"/>
              <a:gd name="connsiteY36" fmla="*/ 338328 h 3749040"/>
              <a:gd name="connsiteX37" fmla="*/ 2880360 w 3721608"/>
              <a:gd name="connsiteY37" fmla="*/ 0 h 3749040"/>
              <a:gd name="connsiteX38" fmla="*/ 2048256 w 3721608"/>
              <a:gd name="connsiteY38" fmla="*/ 27432 h 3749040"/>
              <a:gd name="connsiteX39" fmla="*/ 237744 w 3721608"/>
              <a:gd name="connsiteY39" fmla="*/ 82296 h 3749040"/>
              <a:gd name="connsiteX40" fmla="*/ 192024 w 3721608"/>
              <a:gd name="connsiteY40" fmla="*/ 0 h 3749040"/>
              <a:gd name="connsiteX41" fmla="*/ 36576 w 3721608"/>
              <a:gd name="connsiteY41" fmla="*/ 64008 h 3749040"/>
              <a:gd name="connsiteX42" fmla="*/ 0 w 3721608"/>
              <a:gd name="connsiteY42" fmla="*/ 128016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21608" h="3749040">
                <a:moveTo>
                  <a:pt x="0" y="128016"/>
                </a:moveTo>
                <a:lnTo>
                  <a:pt x="118872" y="475488"/>
                </a:lnTo>
                <a:lnTo>
                  <a:pt x="219456" y="475488"/>
                </a:lnTo>
                <a:lnTo>
                  <a:pt x="329184" y="539496"/>
                </a:lnTo>
                <a:lnTo>
                  <a:pt x="320040" y="640080"/>
                </a:lnTo>
                <a:lnTo>
                  <a:pt x="521208" y="841248"/>
                </a:lnTo>
                <a:lnTo>
                  <a:pt x="139363" y="1431091"/>
                </a:lnTo>
                <a:lnTo>
                  <a:pt x="529141" y="1579929"/>
                </a:lnTo>
                <a:lnTo>
                  <a:pt x="831994" y="1708496"/>
                </a:lnTo>
                <a:lnTo>
                  <a:pt x="950536" y="1787046"/>
                </a:lnTo>
                <a:lnTo>
                  <a:pt x="1042416" y="1810512"/>
                </a:lnTo>
                <a:lnTo>
                  <a:pt x="969264" y="1847088"/>
                </a:lnTo>
                <a:lnTo>
                  <a:pt x="923544" y="1810512"/>
                </a:lnTo>
                <a:lnTo>
                  <a:pt x="1358601" y="2127908"/>
                </a:lnTo>
                <a:lnTo>
                  <a:pt x="1084831" y="2278949"/>
                </a:lnTo>
                <a:lnTo>
                  <a:pt x="804672" y="2395728"/>
                </a:lnTo>
                <a:lnTo>
                  <a:pt x="1005840" y="2468880"/>
                </a:lnTo>
                <a:lnTo>
                  <a:pt x="1014984" y="2660904"/>
                </a:lnTo>
                <a:lnTo>
                  <a:pt x="1325880" y="2724912"/>
                </a:lnTo>
                <a:lnTo>
                  <a:pt x="1325880" y="2862072"/>
                </a:lnTo>
                <a:lnTo>
                  <a:pt x="1444752" y="2916936"/>
                </a:lnTo>
                <a:lnTo>
                  <a:pt x="1591056" y="2843784"/>
                </a:lnTo>
                <a:lnTo>
                  <a:pt x="1591056" y="3081528"/>
                </a:lnTo>
                <a:lnTo>
                  <a:pt x="164592" y="3429000"/>
                </a:lnTo>
                <a:lnTo>
                  <a:pt x="182880" y="3749040"/>
                </a:lnTo>
                <a:lnTo>
                  <a:pt x="786384" y="3666744"/>
                </a:lnTo>
                <a:lnTo>
                  <a:pt x="1243584" y="3511296"/>
                </a:lnTo>
                <a:lnTo>
                  <a:pt x="1554480" y="3602736"/>
                </a:lnTo>
                <a:lnTo>
                  <a:pt x="1627632" y="3493008"/>
                </a:lnTo>
                <a:lnTo>
                  <a:pt x="2121408" y="3438144"/>
                </a:lnTo>
                <a:lnTo>
                  <a:pt x="2523744" y="3273552"/>
                </a:lnTo>
                <a:lnTo>
                  <a:pt x="2423160" y="3099816"/>
                </a:lnTo>
                <a:lnTo>
                  <a:pt x="2679192" y="2770632"/>
                </a:lnTo>
                <a:lnTo>
                  <a:pt x="3081528" y="2231136"/>
                </a:lnTo>
                <a:lnTo>
                  <a:pt x="2999232" y="1929384"/>
                </a:lnTo>
                <a:lnTo>
                  <a:pt x="3145536" y="1316736"/>
                </a:lnTo>
                <a:lnTo>
                  <a:pt x="3721608" y="338328"/>
                </a:lnTo>
                <a:lnTo>
                  <a:pt x="2880360" y="0"/>
                </a:lnTo>
                <a:lnTo>
                  <a:pt x="2048256" y="27432"/>
                </a:lnTo>
                <a:lnTo>
                  <a:pt x="237744" y="82296"/>
                </a:lnTo>
                <a:lnTo>
                  <a:pt x="192024" y="0"/>
                </a:lnTo>
                <a:lnTo>
                  <a:pt x="36576" y="64008"/>
                </a:lnTo>
                <a:lnTo>
                  <a:pt x="0" y="12801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39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4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8867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</a:rPr>
              <a:t>     Whittington Health Adult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     </a:t>
            </a:r>
            <a:r>
              <a:rPr lang="en-GB" sz="2800">
                <a:solidFill>
                  <a:schemeClr val="bg1"/>
                </a:solidFill>
              </a:rPr>
              <a:t>Community Services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E3F200-ED47-435A-A579-647A3E9CE357}"/>
              </a:ext>
            </a:extLst>
          </p:cNvPr>
          <p:cNvSpPr txBox="1">
            <a:spLocks/>
          </p:cNvSpPr>
          <p:nvPr/>
        </p:nvSpPr>
        <p:spPr>
          <a:xfrm>
            <a:off x="1124000" y="2933328"/>
            <a:ext cx="1423070" cy="26114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7ADF0-5C37-4710-AC00-2739FFDE3D3E}"/>
              </a:ext>
            </a:extLst>
          </p:cNvPr>
          <p:cNvSpPr txBox="1"/>
          <p:nvPr/>
        </p:nvSpPr>
        <p:spPr>
          <a:xfrm>
            <a:off x="338025" y="1556792"/>
            <a:ext cx="1549860" cy="4054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393F3-8498-4681-914A-DCE13508908C}"/>
              </a:ext>
            </a:extLst>
          </p:cNvPr>
          <p:cNvSpPr txBox="1"/>
          <p:nvPr/>
        </p:nvSpPr>
        <p:spPr>
          <a:xfrm>
            <a:off x="2166914" y="1587404"/>
            <a:ext cx="1523222" cy="40444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790E4-394B-4AE8-956C-9FC48A657D66}"/>
              </a:ext>
            </a:extLst>
          </p:cNvPr>
          <p:cNvSpPr txBox="1"/>
          <p:nvPr/>
        </p:nvSpPr>
        <p:spPr>
          <a:xfrm>
            <a:off x="3985063" y="1587404"/>
            <a:ext cx="1434123" cy="4031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32325-1E17-4A85-AF18-027F6DCA0FDD}"/>
              </a:ext>
            </a:extLst>
          </p:cNvPr>
          <p:cNvSpPr txBox="1"/>
          <p:nvPr/>
        </p:nvSpPr>
        <p:spPr>
          <a:xfrm>
            <a:off x="5713542" y="1533104"/>
            <a:ext cx="1434124" cy="4031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A1064-BE25-4298-8E73-D7153861AC63}"/>
              </a:ext>
            </a:extLst>
          </p:cNvPr>
          <p:cNvSpPr txBox="1"/>
          <p:nvPr/>
        </p:nvSpPr>
        <p:spPr>
          <a:xfrm>
            <a:off x="7442592" y="1587404"/>
            <a:ext cx="1464767" cy="4031889"/>
          </a:xfrm>
          <a:prstGeom prst="rect">
            <a:avLst/>
          </a:prstGeom>
          <a:solidFill>
            <a:srgbClr val="93FA8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79D66-089A-4651-A411-DC30319FC7C6}"/>
              </a:ext>
            </a:extLst>
          </p:cNvPr>
          <p:cNvSpPr txBox="1"/>
          <p:nvPr/>
        </p:nvSpPr>
        <p:spPr>
          <a:xfrm>
            <a:off x="329466" y="1661670"/>
            <a:ext cx="16353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Urgent Response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Rapid Response</a:t>
            </a:r>
          </a:p>
          <a:p>
            <a:pPr marL="176213" indent="-176213"/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Integrated Discharge Teams</a:t>
            </a:r>
          </a:p>
          <a:p>
            <a:pPr marL="176213" indent="-176213"/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Rehabilitation</a:t>
            </a:r>
          </a:p>
          <a:p>
            <a:pPr marL="176213" indent="-176213"/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District Nurse Assessment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Early Stroke Discharge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743F2-7C5A-4FF0-8909-F69869509503}"/>
              </a:ext>
            </a:extLst>
          </p:cNvPr>
          <p:cNvSpPr txBox="1"/>
          <p:nvPr/>
        </p:nvSpPr>
        <p:spPr>
          <a:xfrm>
            <a:off x="2150439" y="1661670"/>
            <a:ext cx="1567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Anticipatory Care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Multidisciplinary Team Teleconference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Frailty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HCAPS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Community Matrons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Enhanced Health Care Homes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E23DC-9848-493D-ACB0-ACD46767CBB5}"/>
              </a:ext>
            </a:extLst>
          </p:cNvPr>
          <p:cNvSpPr txBox="1"/>
          <p:nvPr/>
        </p:nvSpPr>
        <p:spPr>
          <a:xfrm>
            <a:off x="3947876" y="1813721"/>
            <a:ext cx="1567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Localities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District Nursing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Slow stream rehabilitation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Blue </a:t>
            </a:r>
            <a:r>
              <a:rPr lang="en-GB" sz="1200" dirty="0" err="1"/>
              <a:t>Basde</a:t>
            </a:r>
            <a:r>
              <a:rPr lang="en-GB" sz="1200" dirty="0"/>
              <a:t> Assessments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1F791-A616-4C66-B34F-A278911DFE84}"/>
              </a:ext>
            </a:extLst>
          </p:cNvPr>
          <p:cNvSpPr txBox="1"/>
          <p:nvPr/>
        </p:nvSpPr>
        <p:spPr>
          <a:xfrm>
            <a:off x="5647060" y="1754003"/>
            <a:ext cx="156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Long Term Conditions &amp; Self management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8AB4B-5AE3-4673-8E29-BBF3F80B3476}"/>
              </a:ext>
            </a:extLst>
          </p:cNvPr>
          <p:cNvSpPr txBox="1"/>
          <p:nvPr/>
        </p:nvSpPr>
        <p:spPr>
          <a:xfrm>
            <a:off x="7438681" y="1754003"/>
            <a:ext cx="15670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Therapies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Podiatry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Musculoskeletal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Nutrition and Dietetics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Central Booking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Mobility and Seating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10319-E35A-44EB-BE6C-E11049ECC9ED}"/>
              </a:ext>
            </a:extLst>
          </p:cNvPr>
          <p:cNvSpPr txBox="1"/>
          <p:nvPr/>
        </p:nvSpPr>
        <p:spPr>
          <a:xfrm>
            <a:off x="5643719" y="2636912"/>
            <a:ext cx="1567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Intermediate Diabetes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Heart Failure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Lymphoedema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Respiratory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Self management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200" dirty="0"/>
              <a:t>Bladder and Bowel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73515-C290-459D-8C25-C687E7416A1F}"/>
              </a:ext>
            </a:extLst>
          </p:cNvPr>
          <p:cNvSpPr txBox="1"/>
          <p:nvPr/>
        </p:nvSpPr>
        <p:spPr>
          <a:xfrm>
            <a:off x="338025" y="5877272"/>
            <a:ext cx="394594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IAPT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8AA83-8D0E-4692-BF97-054C0D02D49A}"/>
              </a:ext>
            </a:extLst>
          </p:cNvPr>
          <p:cNvSpPr txBox="1"/>
          <p:nvPr/>
        </p:nvSpPr>
        <p:spPr>
          <a:xfrm>
            <a:off x="4860032" y="5883636"/>
            <a:ext cx="394594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Continuing HealthCare (CHC)</a:t>
            </a:r>
          </a:p>
        </p:txBody>
      </p:sp>
    </p:spTree>
    <p:extLst>
      <p:ext uri="{BB962C8B-B14F-4D97-AF65-F5344CB8AC3E}">
        <p14:creationId xmlns:p14="http://schemas.microsoft.com/office/powerpoint/2010/main" val="121667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946" y="1556792"/>
            <a:ext cx="8425249" cy="4464496"/>
          </a:xfrm>
          <a:effectLst>
            <a:softEdge rad="5334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</a:pPr>
            <a:r>
              <a:rPr lang="en-GB" sz="1700" b="0" dirty="0">
                <a:latin typeface="Arial" panose="020B0604020202020204" pitchFamily="34" charset="0"/>
                <a:cs typeface="Arial" panose="020B0604020202020204" pitchFamily="34" charset="0"/>
              </a:rPr>
              <a:t>We provide a wide range of community health services for children and young people (CYP) in Haringey. Services provided include:</a:t>
            </a:r>
          </a:p>
          <a:p>
            <a:pPr>
              <a:lnSpc>
                <a:spcPct val="110000"/>
              </a:lnSpc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We provide Universal Services that are for all CYP, e.g. health visiting, as well as services that are targeted and specialist, e.g. services for children with complex needs. </a:t>
            </a:r>
          </a:p>
          <a:p>
            <a:pPr>
              <a:lnSpc>
                <a:spcPct val="110000"/>
              </a:lnSpc>
            </a:pPr>
            <a:endParaRPr lang="en-GB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Services are provided in a wide range of locations across the borough including in schools, children centres, health centres, homes and other community venues. A very important part of CYP service provision is local delivery. We work across the borough in partnership with </a:t>
            </a:r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and alongside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schools, social care and other providers</a:t>
            </a:r>
          </a:p>
          <a:p>
            <a:pPr>
              <a:lnSpc>
                <a:spcPct val="110000"/>
              </a:lnSpc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500" b="0" dirty="0"/>
          </a:p>
        </p:txBody>
      </p:sp>
      <p:sp>
        <p:nvSpPr>
          <p:cNvPr id="3" name="Rectangle 2"/>
          <p:cNvSpPr/>
          <p:nvPr/>
        </p:nvSpPr>
        <p:spPr>
          <a:xfrm>
            <a:off x="755576" y="18864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Children and Young People’s Services in Haringey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E2FE28-8DCD-4672-8E75-2F74D3DFEBEF}"/>
              </a:ext>
            </a:extLst>
          </p:cNvPr>
          <p:cNvGraphicFramePr>
            <a:graphicFrameLocks noGrp="1"/>
          </p:cNvGraphicFramePr>
          <p:nvPr/>
        </p:nvGraphicFramePr>
        <p:xfrm>
          <a:off x="1112837" y="2276872"/>
          <a:ext cx="6781465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097">
                  <a:extLst>
                    <a:ext uri="{9D8B030D-6E8A-4147-A177-3AD203B41FA5}">
                      <a16:colId xmlns:a16="http://schemas.microsoft.com/office/drawing/2014/main" val="791170338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01316613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Health visiting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School Nursing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192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Community Paediatrics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Physiotherapy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562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Parent Infant Psychology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Occupational Therapy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5417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Speech and Language Therapy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Nutrition &amp; Dietetics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57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Children’s Nursing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Children in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0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93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-Powerpoint Template Nov18-4">
  <a:themeElements>
    <a:clrScheme name="Whittington NHS Colour Palett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EB8"/>
      </a:accent1>
      <a:accent2>
        <a:srgbClr val="0072CE"/>
      </a:accent2>
      <a:accent3>
        <a:srgbClr val="330072"/>
      </a:accent3>
      <a:accent4>
        <a:srgbClr val="AE2573"/>
      </a:accent4>
      <a:accent5>
        <a:srgbClr val="ED8B00"/>
      </a:accent5>
      <a:accent6>
        <a:srgbClr val="FFB81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265</Words>
  <Application>Microsoft Office PowerPoint</Application>
  <PresentationFormat>On-screen Show (4:3)</PresentationFormat>
  <Paragraphs>99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WH-Powerpoint Template Nov18-4</vt:lpstr>
      <vt:lpstr>Worksheet</vt:lpstr>
      <vt:lpstr>PowerPoint Presentation</vt:lpstr>
      <vt:lpstr>PowerPoint Presentation</vt:lpstr>
      <vt:lpstr>     Whittington Health Adult       Community Services</vt:lpstr>
      <vt:lpstr>PowerPoint Presentation</vt:lpstr>
    </vt:vector>
  </TitlesOfParts>
  <Company>Whittington Health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BulmanEl</dc:creator>
  <cp:lastModifiedBy>Tanya Murat</cp:lastModifiedBy>
  <cp:revision>24</cp:revision>
  <dcterms:created xsi:type="dcterms:W3CDTF">2019-10-02T15:34:37Z</dcterms:created>
  <dcterms:modified xsi:type="dcterms:W3CDTF">2021-06-18T12:04:13Z</dcterms:modified>
</cp:coreProperties>
</file>