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8" r:id="rId1"/>
    <p:sldMasterId id="2147483648" r:id="rId2"/>
    <p:sldMasterId id="2147483843" r:id="rId3"/>
  </p:sldMasterIdLst>
  <p:notesMasterIdLst>
    <p:notesMasterId r:id="rId10"/>
  </p:notesMasterIdLst>
  <p:handoutMasterIdLst>
    <p:handoutMasterId r:id="rId11"/>
  </p:handoutMasterIdLst>
  <p:sldIdLst>
    <p:sldId id="618" r:id="rId4"/>
    <p:sldId id="670" r:id="rId5"/>
    <p:sldId id="681" r:id="rId6"/>
    <p:sldId id="686" r:id="rId7"/>
    <p:sldId id="687" r:id="rId8"/>
    <p:sldId id="688" r:id="rId9"/>
  </p:sldIdLst>
  <p:sldSz cx="12192000" cy="6858000"/>
  <p:notesSz cx="6742113"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s, Paul" initials="DP" lastIdx="1" clrIdx="0">
    <p:extLst>
      <p:ext uri="{19B8F6BF-5375-455C-9EA6-DF929625EA0E}">
        <p15:presenceInfo xmlns:p15="http://schemas.microsoft.com/office/powerpoint/2012/main" userId="S-1-5-21-3044193875-1230985279-3292283753-407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0071"/>
    <a:srgbClr val="005EB8"/>
    <a:srgbClr val="0072C5"/>
    <a:srgbClr val="009999"/>
    <a:srgbClr val="33CCCC"/>
    <a:srgbClr val="00365C"/>
    <a:srgbClr val="F8CBAD"/>
    <a:srgbClr val="FFC000"/>
    <a:srgbClr val="CC66FF"/>
    <a:srgbClr val="A9D1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6803" autoAdjust="0"/>
  </p:normalViewPr>
  <p:slideViewPr>
    <p:cSldViewPr snapToGrid="0">
      <p:cViewPr varScale="1">
        <p:scale>
          <a:sx n="86" d="100"/>
          <a:sy n="86" d="100"/>
        </p:scale>
        <p:origin x="374" y="62"/>
      </p:cViewPr>
      <p:guideLst>
        <p:guide orient="horz" pos="2160"/>
        <p:guide pos="3840"/>
      </p:guideLst>
    </p:cSldViewPr>
  </p:slideViewPr>
  <p:outlineViewPr>
    <p:cViewPr>
      <p:scale>
        <a:sx n="33" d="100"/>
        <a:sy n="33" d="100"/>
      </p:scale>
      <p:origin x="0" y="-764"/>
    </p:cViewPr>
  </p:outlineViewPr>
  <p:notesTextViewPr>
    <p:cViewPr>
      <p:scale>
        <a:sx n="125" d="100"/>
        <a:sy n="125" d="100"/>
      </p:scale>
      <p:origin x="0" y="0"/>
    </p:cViewPr>
  </p:notesTextViewPr>
  <p:sorterViewPr>
    <p:cViewPr>
      <p:scale>
        <a:sx n="100" d="100"/>
        <a:sy n="100" d="100"/>
      </p:scale>
      <p:origin x="0" y="-303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000"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19525" y="0"/>
            <a:ext cx="2921000" cy="495300"/>
          </a:xfrm>
          <a:prstGeom prst="rect">
            <a:avLst/>
          </a:prstGeom>
        </p:spPr>
        <p:txBody>
          <a:bodyPr vert="horz" lIns="91440" tIns="45720" rIns="91440" bIns="45720" rtlCol="0"/>
          <a:lstStyle>
            <a:lvl1pPr algn="r">
              <a:defRPr sz="1200"/>
            </a:lvl1pPr>
          </a:lstStyle>
          <a:p>
            <a:fld id="{AB138FA6-3D81-4FF4-A72E-4DAD97808285}" type="datetimeFigureOut">
              <a:rPr lang="en-GB" smtClean="0"/>
              <a:t>18/06/2021</a:t>
            </a:fld>
            <a:endParaRPr lang="en-GB"/>
          </a:p>
        </p:txBody>
      </p:sp>
      <p:sp>
        <p:nvSpPr>
          <p:cNvPr id="4" name="Footer Placeholder 3"/>
          <p:cNvSpPr>
            <a:spLocks noGrp="1"/>
          </p:cNvSpPr>
          <p:nvPr>
            <p:ph type="ftr" sz="quarter" idx="2"/>
          </p:nvPr>
        </p:nvSpPr>
        <p:spPr>
          <a:xfrm>
            <a:off x="0" y="9377363"/>
            <a:ext cx="2921000" cy="4953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19525" y="9377363"/>
            <a:ext cx="2921000" cy="495300"/>
          </a:xfrm>
          <a:prstGeom prst="rect">
            <a:avLst/>
          </a:prstGeom>
        </p:spPr>
        <p:txBody>
          <a:bodyPr vert="horz" lIns="91440" tIns="45720" rIns="91440" bIns="45720" rtlCol="0" anchor="b"/>
          <a:lstStyle>
            <a:lvl1pPr algn="r">
              <a:defRPr sz="1200"/>
            </a:lvl1pPr>
          </a:lstStyle>
          <a:p>
            <a:fld id="{89D2BDCF-207C-4C87-9BA2-6826BC326B97}" type="slidenum">
              <a:rPr lang="en-GB" smtClean="0"/>
              <a:t>‹#›</a:t>
            </a:fld>
            <a:endParaRPr lang="en-GB"/>
          </a:p>
        </p:txBody>
      </p:sp>
    </p:spTree>
    <p:extLst>
      <p:ext uri="{BB962C8B-B14F-4D97-AF65-F5344CB8AC3E}">
        <p14:creationId xmlns:p14="http://schemas.microsoft.com/office/powerpoint/2010/main" val="7310913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8971" y="0"/>
            <a:ext cx="2921582" cy="495348"/>
          </a:xfrm>
          <a:prstGeom prst="rect">
            <a:avLst/>
          </a:prstGeom>
        </p:spPr>
        <p:txBody>
          <a:bodyPr vert="horz" lIns="91440" tIns="45720" rIns="91440" bIns="45720" rtlCol="0"/>
          <a:lstStyle>
            <a:lvl1pPr algn="r">
              <a:defRPr sz="1200"/>
            </a:lvl1pPr>
          </a:lstStyle>
          <a:p>
            <a:fld id="{4057B71A-74EE-4B31-BF37-E9D49DD09248}" type="datetimeFigureOut">
              <a:rPr lang="en-GB" smtClean="0"/>
              <a:t>18/06/2021</a:t>
            </a:fld>
            <a:endParaRPr lang="en-GB"/>
          </a:p>
        </p:txBody>
      </p:sp>
      <p:sp>
        <p:nvSpPr>
          <p:cNvPr id="4" name="Slide Image Placeholder 3"/>
          <p:cNvSpPr>
            <a:spLocks noGrp="1" noRot="1" noChangeAspect="1"/>
          </p:cNvSpPr>
          <p:nvPr>
            <p:ph type="sldImg" idx="2"/>
          </p:nvPr>
        </p:nvSpPr>
        <p:spPr>
          <a:xfrm>
            <a:off x="409575" y="1233488"/>
            <a:ext cx="5922963"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4212" y="4751227"/>
            <a:ext cx="539369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25"/>
            <a:ext cx="2921582" cy="49534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8971" y="9377325"/>
            <a:ext cx="2921582" cy="495347"/>
          </a:xfrm>
          <a:prstGeom prst="rect">
            <a:avLst/>
          </a:prstGeom>
        </p:spPr>
        <p:txBody>
          <a:bodyPr vert="horz" lIns="91440" tIns="45720" rIns="91440" bIns="45720" rtlCol="0" anchor="b"/>
          <a:lstStyle>
            <a:lvl1pPr algn="r">
              <a:defRPr sz="1200"/>
            </a:lvl1pPr>
          </a:lstStyle>
          <a:p>
            <a:fld id="{07100A8F-A469-4A0F-A6E3-054B932F2E2D}" type="slidenum">
              <a:rPr lang="en-GB" smtClean="0"/>
              <a:t>‹#›</a:t>
            </a:fld>
            <a:endParaRPr lang="en-GB"/>
          </a:p>
        </p:txBody>
      </p:sp>
    </p:spTree>
    <p:extLst>
      <p:ext uri="{BB962C8B-B14F-4D97-AF65-F5344CB8AC3E}">
        <p14:creationId xmlns:p14="http://schemas.microsoft.com/office/powerpoint/2010/main" val="324656418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Large Pentagon Left">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gradFill>
            <a:gsLst>
              <a:gs pos="0">
                <a:schemeClr val="accent2"/>
              </a:gs>
              <a:gs pos="100000">
                <a:srgbClr val="00365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431E11F1-2CB8-E941-9B3C-1D54C419F2A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303721" y="268323"/>
            <a:ext cx="2542558" cy="955793"/>
          </a:xfrm>
          <a:prstGeom prst="rect">
            <a:avLst/>
          </a:prstGeom>
        </p:spPr>
      </p:pic>
      <p:pic>
        <p:nvPicPr>
          <p:cNvPr id="10" name="Picture 9" descr="A picture containing card, stationary&#10;&#10;Description automatically generated">
            <a:extLst>
              <a:ext uri="{FF2B5EF4-FFF2-40B4-BE49-F238E27FC236}">
                <a16:creationId xmlns:a16="http://schemas.microsoft.com/office/drawing/2014/main" id="{9B0C2AFD-54FE-5941-9AFC-FB6315E39392}"/>
              </a:ext>
            </a:extLst>
          </p:cNvPr>
          <p:cNvPicPr>
            <a:picLocks noChangeAspect="1"/>
          </p:cNvPicPr>
          <p:nvPr userDrawn="1"/>
        </p:nvPicPr>
        <p:blipFill rotWithShape="1">
          <a:blip r:embed="rId3">
            <a:alphaModFix/>
            <a:extLst>
              <a:ext uri="{28A0092B-C50C-407E-A947-70E740481C1C}">
                <a14:useLocalDpi xmlns:a14="http://schemas.microsoft.com/office/drawing/2010/main" val="0"/>
              </a:ext>
            </a:extLst>
          </a:blip>
          <a:srcRect l="-2744" t="-381" r="-1" b="670"/>
          <a:stretch/>
        </p:blipFill>
        <p:spPr>
          <a:xfrm>
            <a:off x="-476285" y="-98085"/>
            <a:ext cx="7167662" cy="6956085"/>
          </a:xfrm>
          <a:prstGeom prst="rect">
            <a:avLst/>
          </a:prstGeom>
        </p:spPr>
      </p:pic>
      <p:sp>
        <p:nvSpPr>
          <p:cNvPr id="11" name="Text Placeholder 7">
            <a:extLst>
              <a:ext uri="{FF2B5EF4-FFF2-40B4-BE49-F238E27FC236}">
                <a16:creationId xmlns:a16="http://schemas.microsoft.com/office/drawing/2014/main" id="{BA30CBE2-12F4-7146-A4AB-F36199471086}"/>
              </a:ext>
            </a:extLst>
          </p:cNvPr>
          <p:cNvSpPr>
            <a:spLocks noGrp="1"/>
          </p:cNvSpPr>
          <p:nvPr>
            <p:ph type="body" sz="quarter" idx="10" hasCustomPrompt="1"/>
          </p:nvPr>
        </p:nvSpPr>
        <p:spPr>
          <a:xfrm>
            <a:off x="7066594" y="3276356"/>
            <a:ext cx="4201588" cy="764701"/>
          </a:xfrm>
          <a:prstGeom prst="rect">
            <a:avLst/>
          </a:prstGeom>
        </p:spPr>
        <p:txBody>
          <a:bodyPr lIns="0" tIns="0" rIns="0" bIns="0"/>
          <a:lstStyle>
            <a:lvl1pPr marL="0" indent="0">
              <a:buNone/>
              <a:defRPr sz="4000" baseline="0">
                <a:solidFill>
                  <a:schemeClr val="bg1"/>
                </a:solidFill>
                <a:latin typeface="Arial" panose="020B0604020202020204" pitchFamily="34" charset="0"/>
                <a:cs typeface="Arial" panose="020B0604020202020204" pitchFamily="34" charset="0"/>
              </a:defRPr>
            </a:lvl1pPr>
          </a:lstStyle>
          <a:p>
            <a:pPr lvl="0"/>
            <a:r>
              <a:rPr lang="en-GB" dirty="0"/>
              <a:t>Presentation title</a:t>
            </a:r>
          </a:p>
        </p:txBody>
      </p:sp>
    </p:spTree>
    <p:extLst>
      <p:ext uri="{BB962C8B-B14F-4D97-AF65-F5344CB8AC3E}">
        <p14:creationId xmlns:p14="http://schemas.microsoft.com/office/powerpoint/2010/main" val="3473100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s - text &amp; image">
    <p:spTree>
      <p:nvGrpSpPr>
        <p:cNvPr id="1" name=""/>
        <p:cNvGrpSpPr/>
        <p:nvPr/>
      </p:nvGrpSpPr>
      <p:grpSpPr>
        <a:xfrm>
          <a:off x="0" y="0"/>
          <a:ext cx="0" cy="0"/>
          <a:chOff x="0" y="0"/>
          <a:chExt cx="0" cy="0"/>
        </a:xfrm>
      </p:grpSpPr>
      <p:sp>
        <p:nvSpPr>
          <p:cNvPr id="15" name="Picture Placeholder 14"/>
          <p:cNvSpPr>
            <a:spLocks noGrp="1"/>
          </p:cNvSpPr>
          <p:nvPr>
            <p:ph type="pic" sz="quarter" idx="15" hasCustomPrompt="1"/>
          </p:nvPr>
        </p:nvSpPr>
        <p:spPr>
          <a:xfrm>
            <a:off x="6255024" y="1547813"/>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dirty="0">
                <a:latin typeface="Arial" panose="020B0604020202020204" pitchFamily="34" charset="0"/>
                <a:cs typeface="Arial" panose="020B0604020202020204" pitchFamily="34" charset="0"/>
              </a:rPr>
              <a:t>Insert image</a:t>
            </a:r>
            <a:endParaRPr lang="en-GB" dirty="0"/>
          </a:p>
        </p:txBody>
      </p:sp>
      <p:sp>
        <p:nvSpPr>
          <p:cNvPr id="6" name="Text Placeholder 13"/>
          <p:cNvSpPr>
            <a:spLocks noGrp="1"/>
          </p:cNvSpPr>
          <p:nvPr>
            <p:ph type="body" sz="quarter" idx="12" hasCustomPrompt="1"/>
          </p:nvPr>
        </p:nvSpPr>
        <p:spPr>
          <a:xfrm>
            <a:off x="344488" y="1547813"/>
            <a:ext cx="5610836"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dirty="0"/>
              <a:t>Type text here</a:t>
            </a:r>
          </a:p>
        </p:txBody>
      </p:sp>
      <p:sp>
        <p:nvSpPr>
          <p:cNvPr id="7" name="Text Placeholder 7">
            <a:extLst>
              <a:ext uri="{FF2B5EF4-FFF2-40B4-BE49-F238E27FC236}">
                <a16:creationId xmlns:a16="http://schemas.microsoft.com/office/drawing/2014/main" id="{F1285C76-4998-714E-8C45-0A0CEE237EB4}"/>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005EB8"/>
                </a:solidFill>
                <a:latin typeface="Arial" panose="020B0604020202020204" pitchFamily="34" charset="0"/>
                <a:cs typeface="Arial" panose="020B0604020202020204" pitchFamily="34" charset="0"/>
              </a:defRPr>
            </a:lvl1pPr>
          </a:lstStyle>
          <a:p>
            <a:pPr lvl="0"/>
            <a:r>
              <a:rPr lang="en-GB" dirty="0"/>
              <a:t>Header title</a:t>
            </a:r>
          </a:p>
        </p:txBody>
      </p:sp>
    </p:spTree>
    <p:extLst>
      <p:ext uri="{BB962C8B-B14F-4D97-AF65-F5344CB8AC3E}">
        <p14:creationId xmlns:p14="http://schemas.microsoft.com/office/powerpoint/2010/main" val="1249785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 slides - text &amp; image">
    <p:spTree>
      <p:nvGrpSpPr>
        <p:cNvPr id="1" name=""/>
        <p:cNvGrpSpPr/>
        <p:nvPr/>
      </p:nvGrpSpPr>
      <p:grpSpPr>
        <a:xfrm>
          <a:off x="0" y="0"/>
          <a:ext cx="0" cy="0"/>
          <a:chOff x="0" y="0"/>
          <a:chExt cx="0" cy="0"/>
        </a:xfrm>
      </p:grpSpPr>
      <p:sp>
        <p:nvSpPr>
          <p:cNvPr id="15" name="Picture Placeholder 14"/>
          <p:cNvSpPr>
            <a:spLocks noGrp="1"/>
          </p:cNvSpPr>
          <p:nvPr>
            <p:ph type="pic" sz="quarter" idx="15" hasCustomPrompt="1"/>
          </p:nvPr>
        </p:nvSpPr>
        <p:spPr>
          <a:xfrm>
            <a:off x="6255024" y="1547813"/>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dirty="0">
                <a:latin typeface="Arial" panose="020B0604020202020204" pitchFamily="34" charset="0"/>
                <a:cs typeface="Arial" panose="020B0604020202020204" pitchFamily="34" charset="0"/>
              </a:rPr>
              <a:t>Insert image</a:t>
            </a:r>
            <a:endParaRPr lang="en-GB" dirty="0"/>
          </a:p>
        </p:txBody>
      </p:sp>
      <p:sp>
        <p:nvSpPr>
          <p:cNvPr id="7" name="Text Placeholder 7">
            <a:extLst>
              <a:ext uri="{FF2B5EF4-FFF2-40B4-BE49-F238E27FC236}">
                <a16:creationId xmlns:a16="http://schemas.microsoft.com/office/drawing/2014/main" id="{F1285C76-4998-714E-8C45-0A0CEE237EB4}"/>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005EB8"/>
                </a:solidFill>
                <a:latin typeface="Arial" panose="020B0604020202020204" pitchFamily="34" charset="0"/>
                <a:cs typeface="Arial" panose="020B0604020202020204" pitchFamily="34" charset="0"/>
              </a:defRPr>
            </a:lvl1pPr>
          </a:lstStyle>
          <a:p>
            <a:pPr lvl="0"/>
            <a:r>
              <a:rPr lang="en-GB" dirty="0"/>
              <a:t>Header title</a:t>
            </a:r>
          </a:p>
        </p:txBody>
      </p:sp>
      <p:sp>
        <p:nvSpPr>
          <p:cNvPr id="5" name="Chart Placeholder 9">
            <a:extLst>
              <a:ext uri="{FF2B5EF4-FFF2-40B4-BE49-F238E27FC236}">
                <a16:creationId xmlns:a16="http://schemas.microsoft.com/office/drawing/2014/main" id="{EE0E5ECA-8B7B-EF41-9801-765D327E4287}"/>
              </a:ext>
            </a:extLst>
          </p:cNvPr>
          <p:cNvSpPr>
            <a:spLocks noGrp="1"/>
          </p:cNvSpPr>
          <p:nvPr>
            <p:ph type="chart" sz="quarter" idx="16" hasCustomPrompt="1"/>
          </p:nvPr>
        </p:nvSpPr>
        <p:spPr>
          <a:xfrm>
            <a:off x="344489" y="1547812"/>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dirty="0">
                <a:latin typeface="Arial" panose="020B0604020202020204" pitchFamily="34" charset="0"/>
                <a:cs typeface="Arial" panose="020B0604020202020204" pitchFamily="34" charset="0"/>
              </a:rPr>
              <a:t>Insert chart</a:t>
            </a:r>
            <a:endParaRPr lang="en-GB" dirty="0"/>
          </a:p>
          <a:p>
            <a:endParaRPr lang="en-GB" dirty="0"/>
          </a:p>
        </p:txBody>
      </p:sp>
    </p:spTree>
    <p:extLst>
      <p:ext uri="{BB962C8B-B14F-4D97-AF65-F5344CB8AC3E}">
        <p14:creationId xmlns:p14="http://schemas.microsoft.com/office/powerpoint/2010/main" val="2416853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s - text/image/chart">
    <p:spTree>
      <p:nvGrpSpPr>
        <p:cNvPr id="1" name=""/>
        <p:cNvGrpSpPr/>
        <p:nvPr/>
      </p:nvGrpSpPr>
      <p:grpSpPr>
        <a:xfrm>
          <a:off x="0" y="0"/>
          <a:ext cx="0" cy="0"/>
          <a:chOff x="0" y="0"/>
          <a:chExt cx="0" cy="0"/>
        </a:xfrm>
      </p:grpSpPr>
      <p:sp>
        <p:nvSpPr>
          <p:cNvPr id="12" name="Text Placeholder 13"/>
          <p:cNvSpPr>
            <a:spLocks noGrp="1"/>
          </p:cNvSpPr>
          <p:nvPr>
            <p:ph type="body" sz="quarter" idx="12" hasCustomPrompt="1"/>
          </p:nvPr>
        </p:nvSpPr>
        <p:spPr>
          <a:xfrm>
            <a:off x="344488" y="1547814"/>
            <a:ext cx="5610836" cy="1897752"/>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dirty="0"/>
              <a:t>Type text here</a:t>
            </a:r>
          </a:p>
        </p:txBody>
      </p:sp>
      <p:sp>
        <p:nvSpPr>
          <p:cNvPr id="10" name="Chart Placeholder 9"/>
          <p:cNvSpPr>
            <a:spLocks noGrp="1"/>
          </p:cNvSpPr>
          <p:nvPr>
            <p:ph type="chart" sz="quarter" idx="16" hasCustomPrompt="1"/>
          </p:nvPr>
        </p:nvSpPr>
        <p:spPr>
          <a:xfrm>
            <a:off x="335259" y="3678148"/>
            <a:ext cx="5620065" cy="2414012"/>
          </a:xfrm>
          <a:prstGeom prst="rect">
            <a:avLst/>
          </a:prstGeom>
        </p:spPr>
        <p:txBody>
          <a:bodyPr/>
          <a:lstStyle>
            <a:lvl1pPr marL="0" indent="0">
              <a:buNone/>
              <a:defRPr sz="2800">
                <a:latin typeface="Arial" panose="020B0604020202020204" pitchFamily="34" charset="0"/>
                <a:cs typeface="Arial" panose="020B0604020202020204" pitchFamily="34" charset="0"/>
              </a:defRPr>
            </a:lvl1pPr>
          </a:lstStyle>
          <a:p>
            <a:r>
              <a:rPr lang="en-GB" sz="2800" dirty="0">
                <a:latin typeface="Arial" panose="020B0604020202020204" pitchFamily="34" charset="0"/>
                <a:cs typeface="Arial" panose="020B0604020202020204" pitchFamily="34" charset="0"/>
              </a:rPr>
              <a:t>Insert chart</a:t>
            </a:r>
            <a:endParaRPr lang="en-GB" dirty="0"/>
          </a:p>
        </p:txBody>
      </p:sp>
      <p:sp>
        <p:nvSpPr>
          <p:cNvPr id="6" name="Picture Placeholder 14"/>
          <p:cNvSpPr>
            <a:spLocks noGrp="1"/>
          </p:cNvSpPr>
          <p:nvPr>
            <p:ph type="pic" sz="quarter" idx="15" hasCustomPrompt="1"/>
          </p:nvPr>
        </p:nvSpPr>
        <p:spPr>
          <a:xfrm>
            <a:off x="6255024" y="1547813"/>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dirty="0">
                <a:latin typeface="Arial" panose="020B0604020202020204" pitchFamily="34" charset="0"/>
                <a:cs typeface="Arial" panose="020B0604020202020204" pitchFamily="34" charset="0"/>
              </a:rPr>
              <a:t>Insert image</a:t>
            </a:r>
            <a:endParaRPr lang="en-GB" dirty="0"/>
          </a:p>
        </p:txBody>
      </p:sp>
      <p:sp>
        <p:nvSpPr>
          <p:cNvPr id="8" name="Text Placeholder 7">
            <a:extLst>
              <a:ext uri="{FF2B5EF4-FFF2-40B4-BE49-F238E27FC236}">
                <a16:creationId xmlns:a16="http://schemas.microsoft.com/office/drawing/2014/main" id="{9C544B17-F8E0-1B4F-8589-D03BD21D0631}"/>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005EB8"/>
                </a:solidFill>
                <a:latin typeface="Arial" panose="020B0604020202020204" pitchFamily="34" charset="0"/>
                <a:cs typeface="Arial" panose="020B0604020202020204" pitchFamily="34" charset="0"/>
              </a:defRPr>
            </a:lvl1pPr>
          </a:lstStyle>
          <a:p>
            <a:pPr lvl="0"/>
            <a:r>
              <a:rPr lang="en-GB" dirty="0"/>
              <a:t>Header title</a:t>
            </a:r>
          </a:p>
        </p:txBody>
      </p:sp>
    </p:spTree>
    <p:extLst>
      <p:ext uri="{BB962C8B-B14F-4D97-AF65-F5344CB8AC3E}">
        <p14:creationId xmlns:p14="http://schemas.microsoft.com/office/powerpoint/2010/main" val="29452790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s - text &amp; chart">
    <p:spTree>
      <p:nvGrpSpPr>
        <p:cNvPr id="1" name=""/>
        <p:cNvGrpSpPr/>
        <p:nvPr/>
      </p:nvGrpSpPr>
      <p:grpSpPr>
        <a:xfrm>
          <a:off x="0" y="0"/>
          <a:ext cx="0" cy="0"/>
          <a:chOff x="0" y="0"/>
          <a:chExt cx="0" cy="0"/>
        </a:xfrm>
      </p:grpSpPr>
      <p:sp>
        <p:nvSpPr>
          <p:cNvPr id="10" name="Chart Placeholder 9"/>
          <p:cNvSpPr>
            <a:spLocks noGrp="1"/>
          </p:cNvSpPr>
          <p:nvPr>
            <p:ph type="chart" sz="quarter" idx="15" hasCustomPrompt="1"/>
          </p:nvPr>
        </p:nvSpPr>
        <p:spPr>
          <a:xfrm>
            <a:off x="6255024" y="1547813"/>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dirty="0">
                <a:latin typeface="Arial" panose="020B0604020202020204" pitchFamily="34" charset="0"/>
                <a:cs typeface="Arial" panose="020B0604020202020204" pitchFamily="34" charset="0"/>
              </a:rPr>
              <a:t>Insert chart</a:t>
            </a:r>
            <a:endParaRPr lang="en-GB" dirty="0"/>
          </a:p>
          <a:p>
            <a:endParaRPr lang="en-GB" dirty="0"/>
          </a:p>
        </p:txBody>
      </p:sp>
      <p:sp>
        <p:nvSpPr>
          <p:cNvPr id="5" name="Text Placeholder 13"/>
          <p:cNvSpPr>
            <a:spLocks noGrp="1"/>
          </p:cNvSpPr>
          <p:nvPr>
            <p:ph type="body" sz="quarter" idx="12" hasCustomPrompt="1"/>
          </p:nvPr>
        </p:nvSpPr>
        <p:spPr>
          <a:xfrm>
            <a:off x="344488" y="1547813"/>
            <a:ext cx="5610836"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dirty="0"/>
              <a:t>Type text here</a:t>
            </a:r>
          </a:p>
        </p:txBody>
      </p:sp>
      <p:sp>
        <p:nvSpPr>
          <p:cNvPr id="7" name="Text Placeholder 7">
            <a:extLst>
              <a:ext uri="{FF2B5EF4-FFF2-40B4-BE49-F238E27FC236}">
                <a16:creationId xmlns:a16="http://schemas.microsoft.com/office/drawing/2014/main" id="{72C72A5E-1049-EF4E-B801-8DA9C75BECF2}"/>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005EB8"/>
                </a:solidFill>
                <a:latin typeface="Arial" panose="020B0604020202020204" pitchFamily="34" charset="0"/>
                <a:cs typeface="Arial" panose="020B0604020202020204" pitchFamily="34" charset="0"/>
              </a:defRPr>
            </a:lvl1pPr>
          </a:lstStyle>
          <a:p>
            <a:pPr lvl="0"/>
            <a:r>
              <a:rPr lang="en-GB" dirty="0"/>
              <a:t>Header title</a:t>
            </a:r>
          </a:p>
        </p:txBody>
      </p:sp>
    </p:spTree>
    <p:extLst>
      <p:ext uri="{BB962C8B-B14F-4D97-AF65-F5344CB8AC3E}">
        <p14:creationId xmlns:p14="http://schemas.microsoft.com/office/powerpoint/2010/main" val="14548220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s - chart">
    <p:spTree>
      <p:nvGrpSpPr>
        <p:cNvPr id="1" name=""/>
        <p:cNvGrpSpPr/>
        <p:nvPr/>
      </p:nvGrpSpPr>
      <p:grpSpPr>
        <a:xfrm>
          <a:off x="0" y="0"/>
          <a:ext cx="0" cy="0"/>
          <a:chOff x="0" y="0"/>
          <a:chExt cx="0" cy="0"/>
        </a:xfrm>
      </p:grpSpPr>
      <p:sp>
        <p:nvSpPr>
          <p:cNvPr id="10" name="Chart Placeholder 9"/>
          <p:cNvSpPr>
            <a:spLocks noGrp="1"/>
          </p:cNvSpPr>
          <p:nvPr>
            <p:ph type="chart" sz="quarter" idx="15" hasCustomPrompt="1"/>
          </p:nvPr>
        </p:nvSpPr>
        <p:spPr>
          <a:xfrm>
            <a:off x="344488" y="1547813"/>
            <a:ext cx="11503024" cy="453646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aseline="0">
                <a:latin typeface="Arial" panose="020B0604020202020204" pitchFamily="34" charset="0"/>
                <a:cs typeface="Arial" panose="020B0604020202020204" pitchFamily="34" charset="0"/>
              </a:defRPr>
            </a:lvl1pPr>
          </a:lstStyle>
          <a:p>
            <a:r>
              <a:rPr lang="en-GB" dirty="0"/>
              <a:t>Insert chart</a:t>
            </a:r>
          </a:p>
        </p:txBody>
      </p:sp>
      <p:sp>
        <p:nvSpPr>
          <p:cNvPr id="5" name="Text Placeholder 7">
            <a:extLst>
              <a:ext uri="{FF2B5EF4-FFF2-40B4-BE49-F238E27FC236}">
                <a16:creationId xmlns:a16="http://schemas.microsoft.com/office/drawing/2014/main" id="{006CA2C8-ECD8-E647-B92F-23DA668A7526}"/>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005EB8"/>
                </a:solidFill>
                <a:latin typeface="Arial" panose="020B0604020202020204" pitchFamily="34" charset="0"/>
                <a:cs typeface="Arial" panose="020B0604020202020204" pitchFamily="34" charset="0"/>
              </a:defRPr>
            </a:lvl1pPr>
          </a:lstStyle>
          <a:p>
            <a:pPr lvl="0"/>
            <a:r>
              <a:rPr lang="en-GB" dirty="0"/>
              <a:t>Header title</a:t>
            </a:r>
          </a:p>
        </p:txBody>
      </p:sp>
    </p:spTree>
    <p:extLst>
      <p:ext uri="{BB962C8B-B14F-4D97-AF65-F5344CB8AC3E}">
        <p14:creationId xmlns:p14="http://schemas.microsoft.com/office/powerpoint/2010/main" val="14983042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s - table">
    <p:spTree>
      <p:nvGrpSpPr>
        <p:cNvPr id="1" name=""/>
        <p:cNvGrpSpPr/>
        <p:nvPr/>
      </p:nvGrpSpPr>
      <p:grpSpPr>
        <a:xfrm>
          <a:off x="0" y="0"/>
          <a:ext cx="0" cy="0"/>
          <a:chOff x="0" y="0"/>
          <a:chExt cx="0" cy="0"/>
        </a:xfrm>
      </p:grpSpPr>
      <p:sp>
        <p:nvSpPr>
          <p:cNvPr id="3" name="Table Placeholder 2"/>
          <p:cNvSpPr>
            <a:spLocks noGrp="1"/>
          </p:cNvSpPr>
          <p:nvPr>
            <p:ph type="tbl" sz="quarter" idx="15" hasCustomPrompt="1"/>
          </p:nvPr>
        </p:nvSpPr>
        <p:spPr>
          <a:xfrm>
            <a:off x="344488" y="1547812"/>
            <a:ext cx="11503025"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r>
              <a:rPr lang="en-GB" sz="2800" dirty="0">
                <a:latin typeface="Arial" panose="020B0604020202020204" pitchFamily="34" charset="0"/>
                <a:cs typeface="Arial" panose="020B0604020202020204" pitchFamily="34" charset="0"/>
              </a:rPr>
              <a:t>Insert table</a:t>
            </a:r>
            <a:endParaRPr lang="en-GB" dirty="0"/>
          </a:p>
        </p:txBody>
      </p:sp>
      <p:sp>
        <p:nvSpPr>
          <p:cNvPr id="6" name="Text Placeholder 7">
            <a:extLst>
              <a:ext uri="{FF2B5EF4-FFF2-40B4-BE49-F238E27FC236}">
                <a16:creationId xmlns:a16="http://schemas.microsoft.com/office/drawing/2014/main" id="{95D237F5-1CE1-4C43-A96B-FF44E8BD2ED9}"/>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005EB8"/>
                </a:solidFill>
                <a:latin typeface="Arial" panose="020B0604020202020204" pitchFamily="34" charset="0"/>
                <a:cs typeface="Arial" panose="020B0604020202020204" pitchFamily="34" charset="0"/>
              </a:defRPr>
            </a:lvl1pPr>
          </a:lstStyle>
          <a:p>
            <a:pPr lvl="0"/>
            <a:r>
              <a:rPr lang="en-GB" dirty="0"/>
              <a:t>Header title</a:t>
            </a:r>
          </a:p>
        </p:txBody>
      </p:sp>
    </p:spTree>
    <p:extLst>
      <p:ext uri="{BB962C8B-B14F-4D97-AF65-F5344CB8AC3E}">
        <p14:creationId xmlns:p14="http://schemas.microsoft.com/office/powerpoint/2010/main" val="21273095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s - media">
    <p:spTree>
      <p:nvGrpSpPr>
        <p:cNvPr id="1" name=""/>
        <p:cNvGrpSpPr/>
        <p:nvPr/>
      </p:nvGrpSpPr>
      <p:grpSpPr>
        <a:xfrm>
          <a:off x="0" y="0"/>
          <a:ext cx="0" cy="0"/>
          <a:chOff x="0" y="0"/>
          <a:chExt cx="0" cy="0"/>
        </a:xfrm>
      </p:grpSpPr>
      <p:sp>
        <p:nvSpPr>
          <p:cNvPr id="4" name="Media Placeholder 3"/>
          <p:cNvSpPr>
            <a:spLocks noGrp="1"/>
          </p:cNvSpPr>
          <p:nvPr>
            <p:ph type="media" sz="quarter" idx="15" hasCustomPrompt="1"/>
          </p:nvPr>
        </p:nvSpPr>
        <p:spPr>
          <a:xfrm>
            <a:off x="352829" y="1547813"/>
            <a:ext cx="11494683"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r>
              <a:rPr lang="en-GB" sz="2800" dirty="0"/>
              <a:t>Insert media</a:t>
            </a:r>
            <a:endParaRPr lang="en-GB" dirty="0"/>
          </a:p>
        </p:txBody>
      </p:sp>
      <p:sp>
        <p:nvSpPr>
          <p:cNvPr id="7" name="Text Placeholder 7">
            <a:extLst>
              <a:ext uri="{FF2B5EF4-FFF2-40B4-BE49-F238E27FC236}">
                <a16:creationId xmlns:a16="http://schemas.microsoft.com/office/drawing/2014/main" id="{BA7A7174-CB1F-1F4A-9581-79AC481CE1D2}"/>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005EB8"/>
                </a:solidFill>
                <a:latin typeface="Arial" panose="020B0604020202020204" pitchFamily="34" charset="0"/>
                <a:cs typeface="Arial" panose="020B0604020202020204" pitchFamily="34" charset="0"/>
              </a:defRPr>
            </a:lvl1pPr>
          </a:lstStyle>
          <a:p>
            <a:pPr lvl="0"/>
            <a:r>
              <a:rPr lang="en-GB" dirty="0"/>
              <a:t>Header title</a:t>
            </a:r>
          </a:p>
        </p:txBody>
      </p:sp>
    </p:spTree>
    <p:extLst>
      <p:ext uri="{BB962C8B-B14F-4D97-AF65-F5344CB8AC3E}">
        <p14:creationId xmlns:p14="http://schemas.microsoft.com/office/powerpoint/2010/main" val="30707449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s - blank">
    <p:spTree>
      <p:nvGrpSpPr>
        <p:cNvPr id="1" name=""/>
        <p:cNvGrpSpPr/>
        <p:nvPr/>
      </p:nvGrpSpPr>
      <p:grpSpPr>
        <a:xfrm>
          <a:off x="0" y="0"/>
          <a:ext cx="0" cy="0"/>
          <a:chOff x="0" y="0"/>
          <a:chExt cx="0" cy="0"/>
        </a:xfrm>
      </p:grpSpPr>
      <p:sp>
        <p:nvSpPr>
          <p:cNvPr id="4" name="Text Placeholder 7">
            <a:extLst>
              <a:ext uri="{FF2B5EF4-FFF2-40B4-BE49-F238E27FC236}">
                <a16:creationId xmlns:a16="http://schemas.microsoft.com/office/drawing/2014/main" id="{DC3E9DF6-138C-D846-9B67-3E84344188BF}"/>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005EB8"/>
                </a:solidFill>
                <a:latin typeface="Arial" panose="020B0604020202020204" pitchFamily="34" charset="0"/>
                <a:cs typeface="Arial" panose="020B0604020202020204" pitchFamily="34" charset="0"/>
              </a:defRPr>
            </a:lvl1pPr>
          </a:lstStyle>
          <a:p>
            <a:pPr lvl="0"/>
            <a:r>
              <a:rPr lang="en-GB" dirty="0"/>
              <a:t>Header title</a:t>
            </a:r>
          </a:p>
        </p:txBody>
      </p:sp>
    </p:spTree>
    <p:extLst>
      <p:ext uri="{BB962C8B-B14F-4D97-AF65-F5344CB8AC3E}">
        <p14:creationId xmlns:p14="http://schemas.microsoft.com/office/powerpoint/2010/main" val="172098133"/>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guide id="3" orient="horz" pos="11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ntent slides - blank 3">
    <p:spTree>
      <p:nvGrpSpPr>
        <p:cNvPr id="1" name=""/>
        <p:cNvGrpSpPr/>
        <p:nvPr/>
      </p:nvGrpSpPr>
      <p:grpSpPr>
        <a:xfrm>
          <a:off x="0" y="0"/>
          <a:ext cx="0" cy="0"/>
          <a:chOff x="0" y="0"/>
          <a:chExt cx="0" cy="0"/>
        </a:xfrm>
      </p:grpSpPr>
      <p:sp>
        <p:nvSpPr>
          <p:cNvPr id="7" name="Text Placeholder 7">
            <a:extLst>
              <a:ext uri="{FF2B5EF4-FFF2-40B4-BE49-F238E27FC236}">
                <a16:creationId xmlns:a16="http://schemas.microsoft.com/office/drawing/2014/main" id="{3F2BB2EB-4A32-C943-B0FC-D761A86F8A6B}"/>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005EB8"/>
                </a:solidFill>
                <a:latin typeface="Arial" panose="020B0604020202020204" pitchFamily="34" charset="0"/>
                <a:cs typeface="Arial" panose="020B0604020202020204" pitchFamily="34" charset="0"/>
              </a:defRPr>
            </a:lvl1pPr>
          </a:lstStyle>
          <a:p>
            <a:pPr lvl="0"/>
            <a:r>
              <a:rPr lang="en-GB" dirty="0"/>
              <a:t>Header title</a:t>
            </a:r>
          </a:p>
        </p:txBody>
      </p:sp>
    </p:spTree>
    <p:extLst>
      <p:ext uri="{BB962C8B-B14F-4D97-AF65-F5344CB8AC3E}">
        <p14:creationId xmlns:p14="http://schemas.microsoft.com/office/powerpoint/2010/main" val="3285390322"/>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guide id="3" orient="horz" pos="119">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slides - text only">
    <p:spTree>
      <p:nvGrpSpPr>
        <p:cNvPr id="1" name=""/>
        <p:cNvGrpSpPr/>
        <p:nvPr/>
      </p:nvGrpSpPr>
      <p:grpSpPr>
        <a:xfrm>
          <a:off x="0" y="0"/>
          <a:ext cx="0" cy="0"/>
          <a:chOff x="0" y="0"/>
          <a:chExt cx="0" cy="0"/>
        </a:xfrm>
      </p:grpSpPr>
      <p:sp>
        <p:nvSpPr>
          <p:cNvPr id="3" name="Text Placeholder 13"/>
          <p:cNvSpPr>
            <a:spLocks noGrp="1"/>
          </p:cNvSpPr>
          <p:nvPr>
            <p:ph type="body" sz="quarter" idx="12" hasCustomPrompt="1"/>
          </p:nvPr>
        </p:nvSpPr>
        <p:spPr>
          <a:xfrm>
            <a:off x="344487" y="1547813"/>
            <a:ext cx="11525249"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dirty="0"/>
              <a:t>Type text here</a:t>
            </a:r>
          </a:p>
        </p:txBody>
      </p:sp>
      <p:sp>
        <p:nvSpPr>
          <p:cNvPr id="6" name="Text Placeholder 7">
            <a:extLst>
              <a:ext uri="{FF2B5EF4-FFF2-40B4-BE49-F238E27FC236}">
                <a16:creationId xmlns:a16="http://schemas.microsoft.com/office/drawing/2014/main" id="{9D9E0AF5-0DF8-6E4E-8D83-C8951539C60C}"/>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005EB8"/>
                </a:solidFill>
                <a:latin typeface="Arial" panose="020B0604020202020204" pitchFamily="34" charset="0"/>
                <a:cs typeface="Arial" panose="020B0604020202020204" pitchFamily="34" charset="0"/>
              </a:defRPr>
            </a:lvl1pPr>
          </a:lstStyle>
          <a:p>
            <a:pPr lvl="0"/>
            <a:r>
              <a:rPr lang="en-GB" dirty="0"/>
              <a:t>Header title</a:t>
            </a:r>
          </a:p>
        </p:txBody>
      </p:sp>
    </p:spTree>
    <p:extLst>
      <p:ext uri="{BB962C8B-B14F-4D97-AF65-F5344CB8AC3E}">
        <p14:creationId xmlns:p14="http://schemas.microsoft.com/office/powerpoint/2010/main" val="3696246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Medium Pentagon Left">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gradFill>
            <a:gsLst>
              <a:gs pos="0">
                <a:schemeClr val="accent2"/>
              </a:gs>
              <a:gs pos="100000">
                <a:srgbClr val="00365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picture containing card, stationary&#10;&#10;Description automatically generated">
            <a:extLst>
              <a:ext uri="{FF2B5EF4-FFF2-40B4-BE49-F238E27FC236}">
                <a16:creationId xmlns:a16="http://schemas.microsoft.com/office/drawing/2014/main" id="{2F7626C2-97D3-954D-8EF8-2EC5C7B6CFFE}"/>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2744" t="-381" r="-1" b="670"/>
          <a:stretch/>
        </p:blipFill>
        <p:spPr>
          <a:xfrm>
            <a:off x="-401069" y="491666"/>
            <a:ext cx="6053351" cy="5874667"/>
          </a:xfrm>
          <a:prstGeom prst="rect">
            <a:avLst/>
          </a:prstGeom>
        </p:spPr>
      </p:pic>
      <p:sp>
        <p:nvSpPr>
          <p:cNvPr id="8" name="Text Placeholder 7"/>
          <p:cNvSpPr>
            <a:spLocks noGrp="1"/>
          </p:cNvSpPr>
          <p:nvPr>
            <p:ph type="body" sz="quarter" idx="10" hasCustomPrompt="1"/>
          </p:nvPr>
        </p:nvSpPr>
        <p:spPr>
          <a:xfrm>
            <a:off x="6215584" y="3276356"/>
            <a:ext cx="4201588" cy="764701"/>
          </a:xfrm>
          <a:prstGeom prst="rect">
            <a:avLst/>
          </a:prstGeom>
        </p:spPr>
        <p:txBody>
          <a:bodyPr lIns="0" tIns="0" rIns="0" bIns="0"/>
          <a:lstStyle>
            <a:lvl1pPr marL="0" indent="0">
              <a:buNone/>
              <a:defRPr sz="4000" baseline="0">
                <a:solidFill>
                  <a:schemeClr val="bg1"/>
                </a:solidFill>
                <a:latin typeface="Arial" panose="020B0604020202020204" pitchFamily="34" charset="0"/>
                <a:cs typeface="Arial" panose="020B0604020202020204" pitchFamily="34" charset="0"/>
              </a:defRPr>
            </a:lvl1pPr>
          </a:lstStyle>
          <a:p>
            <a:pPr lvl="0"/>
            <a:r>
              <a:rPr lang="en-GB" dirty="0"/>
              <a:t>Presentation title</a:t>
            </a:r>
          </a:p>
        </p:txBody>
      </p:sp>
      <p:pic>
        <p:nvPicPr>
          <p:cNvPr id="9" name="Picture 8">
            <a:extLst>
              <a:ext uri="{FF2B5EF4-FFF2-40B4-BE49-F238E27FC236}">
                <a16:creationId xmlns:a16="http://schemas.microsoft.com/office/drawing/2014/main" id="{431E11F1-2CB8-E941-9B3C-1D54C419F2AF}"/>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9303721" y="268323"/>
            <a:ext cx="2542558" cy="955793"/>
          </a:xfrm>
          <a:prstGeom prst="rect">
            <a:avLst/>
          </a:prstGeom>
        </p:spPr>
      </p:pic>
    </p:spTree>
    <p:extLst>
      <p:ext uri="{BB962C8B-B14F-4D97-AF65-F5344CB8AC3E}">
        <p14:creationId xmlns:p14="http://schemas.microsoft.com/office/powerpoint/2010/main" val="22978240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slides - 2 column text">
    <p:spTree>
      <p:nvGrpSpPr>
        <p:cNvPr id="1" name=""/>
        <p:cNvGrpSpPr/>
        <p:nvPr/>
      </p:nvGrpSpPr>
      <p:grpSpPr>
        <a:xfrm>
          <a:off x="0" y="0"/>
          <a:ext cx="0" cy="0"/>
          <a:chOff x="0" y="0"/>
          <a:chExt cx="0" cy="0"/>
        </a:xfrm>
      </p:grpSpPr>
      <p:sp>
        <p:nvSpPr>
          <p:cNvPr id="14" name="Text Placeholder 13"/>
          <p:cNvSpPr>
            <a:spLocks noGrp="1"/>
          </p:cNvSpPr>
          <p:nvPr>
            <p:ph type="body" sz="quarter" idx="12" hasCustomPrompt="1"/>
          </p:nvPr>
        </p:nvSpPr>
        <p:spPr>
          <a:xfrm>
            <a:off x="344488" y="1547813"/>
            <a:ext cx="5610836"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dirty="0"/>
              <a:t>Type text here</a:t>
            </a:r>
          </a:p>
        </p:txBody>
      </p:sp>
      <p:sp>
        <p:nvSpPr>
          <p:cNvPr id="19" name="Text Placeholder 13"/>
          <p:cNvSpPr>
            <a:spLocks noGrp="1"/>
          </p:cNvSpPr>
          <p:nvPr>
            <p:ph type="body" sz="quarter" idx="15" hasCustomPrompt="1"/>
          </p:nvPr>
        </p:nvSpPr>
        <p:spPr>
          <a:xfrm>
            <a:off x="6255024" y="1559902"/>
            <a:ext cx="5610836"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dirty="0"/>
              <a:t>Type text here</a:t>
            </a:r>
          </a:p>
        </p:txBody>
      </p:sp>
      <p:sp>
        <p:nvSpPr>
          <p:cNvPr id="6" name="Text Placeholder 7">
            <a:extLst>
              <a:ext uri="{FF2B5EF4-FFF2-40B4-BE49-F238E27FC236}">
                <a16:creationId xmlns:a16="http://schemas.microsoft.com/office/drawing/2014/main" id="{3D1687DE-6F0B-1A43-9FB7-49F39B622E28}"/>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005EB8"/>
                </a:solidFill>
                <a:latin typeface="Arial" panose="020B0604020202020204" pitchFamily="34" charset="0"/>
                <a:cs typeface="Arial" panose="020B0604020202020204" pitchFamily="34" charset="0"/>
              </a:defRPr>
            </a:lvl1pPr>
          </a:lstStyle>
          <a:p>
            <a:pPr lvl="0"/>
            <a:r>
              <a:rPr lang="en-GB" dirty="0"/>
              <a:t>Header title</a:t>
            </a:r>
          </a:p>
        </p:txBody>
      </p:sp>
    </p:spTree>
    <p:extLst>
      <p:ext uri="{BB962C8B-B14F-4D97-AF65-F5344CB8AC3E}">
        <p14:creationId xmlns:p14="http://schemas.microsoft.com/office/powerpoint/2010/main" val="1748156696"/>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guide id="3" orient="horz" pos="119">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slides - 2 column content">
    <p:spTree>
      <p:nvGrpSpPr>
        <p:cNvPr id="1" name=""/>
        <p:cNvGrpSpPr/>
        <p:nvPr/>
      </p:nvGrpSpPr>
      <p:grpSpPr>
        <a:xfrm>
          <a:off x="0" y="0"/>
          <a:ext cx="0" cy="0"/>
          <a:chOff x="0" y="0"/>
          <a:chExt cx="0" cy="0"/>
        </a:xfrm>
      </p:grpSpPr>
      <p:sp>
        <p:nvSpPr>
          <p:cNvPr id="5" name="Content Placeholder 4"/>
          <p:cNvSpPr>
            <a:spLocks noGrp="1"/>
          </p:cNvSpPr>
          <p:nvPr>
            <p:ph sz="quarter" idx="16" hasCustomPrompt="1"/>
          </p:nvPr>
        </p:nvSpPr>
        <p:spPr>
          <a:xfrm>
            <a:off x="348511" y="1559903"/>
            <a:ext cx="5610225" cy="4536098"/>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dirty="0"/>
              <a:t>Insert content here</a:t>
            </a:r>
          </a:p>
        </p:txBody>
      </p:sp>
      <p:sp>
        <p:nvSpPr>
          <p:cNvPr id="12" name="Content Placeholder 4"/>
          <p:cNvSpPr>
            <a:spLocks noGrp="1"/>
          </p:cNvSpPr>
          <p:nvPr>
            <p:ph sz="quarter" idx="17" hasCustomPrompt="1"/>
          </p:nvPr>
        </p:nvSpPr>
        <p:spPr>
          <a:xfrm>
            <a:off x="6255024" y="1543974"/>
            <a:ext cx="5610225" cy="4536098"/>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dirty="0"/>
              <a:t>Insert content here</a:t>
            </a:r>
          </a:p>
        </p:txBody>
      </p:sp>
      <p:sp>
        <p:nvSpPr>
          <p:cNvPr id="7" name="Text Placeholder 7">
            <a:extLst>
              <a:ext uri="{FF2B5EF4-FFF2-40B4-BE49-F238E27FC236}">
                <a16:creationId xmlns:a16="http://schemas.microsoft.com/office/drawing/2014/main" id="{48EDB123-F881-1B4B-B095-5CCA634CACD4}"/>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005EB8"/>
                </a:solidFill>
                <a:latin typeface="Arial" panose="020B0604020202020204" pitchFamily="34" charset="0"/>
                <a:cs typeface="Arial" panose="020B0604020202020204" pitchFamily="34" charset="0"/>
              </a:defRPr>
            </a:lvl1pPr>
          </a:lstStyle>
          <a:p>
            <a:pPr lvl="0"/>
            <a:r>
              <a:rPr lang="en-GB" dirty="0"/>
              <a:t>Header title</a:t>
            </a:r>
          </a:p>
        </p:txBody>
      </p:sp>
    </p:spTree>
    <p:extLst>
      <p:ext uri="{BB962C8B-B14F-4D97-AF65-F5344CB8AC3E}">
        <p14:creationId xmlns:p14="http://schemas.microsoft.com/office/powerpoint/2010/main" val="4180825718"/>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guide id="3" orient="horz" pos="119">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slides - text &amp; image">
    <p:spTree>
      <p:nvGrpSpPr>
        <p:cNvPr id="1" name=""/>
        <p:cNvGrpSpPr/>
        <p:nvPr/>
      </p:nvGrpSpPr>
      <p:grpSpPr>
        <a:xfrm>
          <a:off x="0" y="0"/>
          <a:ext cx="0" cy="0"/>
          <a:chOff x="0" y="0"/>
          <a:chExt cx="0" cy="0"/>
        </a:xfrm>
      </p:grpSpPr>
      <p:sp>
        <p:nvSpPr>
          <p:cNvPr id="15" name="Picture Placeholder 14"/>
          <p:cNvSpPr>
            <a:spLocks noGrp="1"/>
          </p:cNvSpPr>
          <p:nvPr>
            <p:ph type="pic" sz="quarter" idx="15" hasCustomPrompt="1"/>
          </p:nvPr>
        </p:nvSpPr>
        <p:spPr>
          <a:xfrm>
            <a:off x="6255024" y="1547813"/>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dirty="0">
                <a:latin typeface="Arial" panose="020B0604020202020204" pitchFamily="34" charset="0"/>
                <a:cs typeface="Arial" panose="020B0604020202020204" pitchFamily="34" charset="0"/>
              </a:rPr>
              <a:t>Insert image</a:t>
            </a:r>
            <a:endParaRPr lang="en-GB" dirty="0"/>
          </a:p>
        </p:txBody>
      </p:sp>
      <p:sp>
        <p:nvSpPr>
          <p:cNvPr id="6" name="Text Placeholder 13"/>
          <p:cNvSpPr>
            <a:spLocks noGrp="1"/>
          </p:cNvSpPr>
          <p:nvPr>
            <p:ph type="body" sz="quarter" idx="12" hasCustomPrompt="1"/>
          </p:nvPr>
        </p:nvSpPr>
        <p:spPr>
          <a:xfrm>
            <a:off x="344488" y="1547813"/>
            <a:ext cx="5610836"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dirty="0"/>
              <a:t>Type text here</a:t>
            </a:r>
          </a:p>
        </p:txBody>
      </p:sp>
      <p:sp>
        <p:nvSpPr>
          <p:cNvPr id="7" name="Text Placeholder 7">
            <a:extLst>
              <a:ext uri="{FF2B5EF4-FFF2-40B4-BE49-F238E27FC236}">
                <a16:creationId xmlns:a16="http://schemas.microsoft.com/office/drawing/2014/main" id="{F1285C76-4998-714E-8C45-0A0CEE237EB4}"/>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005EB8"/>
                </a:solidFill>
                <a:latin typeface="Arial" panose="020B0604020202020204" pitchFamily="34" charset="0"/>
                <a:cs typeface="Arial" panose="020B0604020202020204" pitchFamily="34" charset="0"/>
              </a:defRPr>
            </a:lvl1pPr>
          </a:lstStyle>
          <a:p>
            <a:pPr lvl="0"/>
            <a:r>
              <a:rPr lang="en-GB" dirty="0"/>
              <a:t>Header title</a:t>
            </a:r>
          </a:p>
        </p:txBody>
      </p:sp>
    </p:spTree>
    <p:extLst>
      <p:ext uri="{BB962C8B-B14F-4D97-AF65-F5344CB8AC3E}">
        <p14:creationId xmlns:p14="http://schemas.microsoft.com/office/powerpoint/2010/main" val="27681776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ontent slides - text &amp; image">
    <p:spTree>
      <p:nvGrpSpPr>
        <p:cNvPr id="1" name=""/>
        <p:cNvGrpSpPr/>
        <p:nvPr/>
      </p:nvGrpSpPr>
      <p:grpSpPr>
        <a:xfrm>
          <a:off x="0" y="0"/>
          <a:ext cx="0" cy="0"/>
          <a:chOff x="0" y="0"/>
          <a:chExt cx="0" cy="0"/>
        </a:xfrm>
      </p:grpSpPr>
      <p:sp>
        <p:nvSpPr>
          <p:cNvPr id="7" name="Text Placeholder 7">
            <a:extLst>
              <a:ext uri="{FF2B5EF4-FFF2-40B4-BE49-F238E27FC236}">
                <a16:creationId xmlns:a16="http://schemas.microsoft.com/office/drawing/2014/main" id="{F1285C76-4998-714E-8C45-0A0CEE237EB4}"/>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005EB8"/>
                </a:solidFill>
                <a:latin typeface="Arial" panose="020B0604020202020204" pitchFamily="34" charset="0"/>
                <a:cs typeface="Arial" panose="020B0604020202020204" pitchFamily="34" charset="0"/>
              </a:defRPr>
            </a:lvl1pPr>
          </a:lstStyle>
          <a:p>
            <a:pPr lvl="0"/>
            <a:r>
              <a:rPr lang="en-GB" dirty="0"/>
              <a:t>Header title</a:t>
            </a:r>
          </a:p>
        </p:txBody>
      </p:sp>
      <p:sp>
        <p:nvSpPr>
          <p:cNvPr id="5" name="Picture Placeholder 14">
            <a:extLst>
              <a:ext uri="{FF2B5EF4-FFF2-40B4-BE49-F238E27FC236}">
                <a16:creationId xmlns:a16="http://schemas.microsoft.com/office/drawing/2014/main" id="{B14DA152-CD32-6A4E-964A-D9723313068F}"/>
              </a:ext>
            </a:extLst>
          </p:cNvPr>
          <p:cNvSpPr>
            <a:spLocks noGrp="1"/>
          </p:cNvSpPr>
          <p:nvPr>
            <p:ph type="pic" sz="quarter" idx="15" hasCustomPrompt="1"/>
          </p:nvPr>
        </p:nvSpPr>
        <p:spPr>
          <a:xfrm>
            <a:off x="6255024" y="1547813"/>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dirty="0">
                <a:latin typeface="Arial" panose="020B0604020202020204" pitchFamily="34" charset="0"/>
                <a:cs typeface="Arial" panose="020B0604020202020204" pitchFamily="34" charset="0"/>
              </a:rPr>
              <a:t>Insert image</a:t>
            </a:r>
            <a:endParaRPr lang="en-GB" dirty="0"/>
          </a:p>
        </p:txBody>
      </p:sp>
      <p:sp>
        <p:nvSpPr>
          <p:cNvPr id="8" name="Chart Placeholder 9">
            <a:extLst>
              <a:ext uri="{FF2B5EF4-FFF2-40B4-BE49-F238E27FC236}">
                <a16:creationId xmlns:a16="http://schemas.microsoft.com/office/drawing/2014/main" id="{09D1128D-7539-7542-846F-11EEEA55DCB5}"/>
              </a:ext>
            </a:extLst>
          </p:cNvPr>
          <p:cNvSpPr>
            <a:spLocks noGrp="1"/>
          </p:cNvSpPr>
          <p:nvPr>
            <p:ph type="chart" sz="quarter" idx="16" hasCustomPrompt="1"/>
          </p:nvPr>
        </p:nvSpPr>
        <p:spPr>
          <a:xfrm>
            <a:off x="344489" y="1547812"/>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dirty="0">
                <a:latin typeface="Arial" panose="020B0604020202020204" pitchFamily="34" charset="0"/>
                <a:cs typeface="Arial" panose="020B0604020202020204" pitchFamily="34" charset="0"/>
              </a:rPr>
              <a:t>Insert chart</a:t>
            </a:r>
            <a:endParaRPr lang="en-GB" dirty="0"/>
          </a:p>
          <a:p>
            <a:endParaRPr lang="en-GB" dirty="0"/>
          </a:p>
        </p:txBody>
      </p:sp>
    </p:spTree>
    <p:extLst>
      <p:ext uri="{BB962C8B-B14F-4D97-AF65-F5344CB8AC3E}">
        <p14:creationId xmlns:p14="http://schemas.microsoft.com/office/powerpoint/2010/main" val="3833674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slides - text/image/chart">
    <p:spTree>
      <p:nvGrpSpPr>
        <p:cNvPr id="1" name=""/>
        <p:cNvGrpSpPr/>
        <p:nvPr/>
      </p:nvGrpSpPr>
      <p:grpSpPr>
        <a:xfrm>
          <a:off x="0" y="0"/>
          <a:ext cx="0" cy="0"/>
          <a:chOff x="0" y="0"/>
          <a:chExt cx="0" cy="0"/>
        </a:xfrm>
      </p:grpSpPr>
      <p:sp>
        <p:nvSpPr>
          <p:cNvPr id="12" name="Text Placeholder 13"/>
          <p:cNvSpPr>
            <a:spLocks noGrp="1"/>
          </p:cNvSpPr>
          <p:nvPr>
            <p:ph type="body" sz="quarter" idx="12" hasCustomPrompt="1"/>
          </p:nvPr>
        </p:nvSpPr>
        <p:spPr>
          <a:xfrm>
            <a:off x="344488" y="1547814"/>
            <a:ext cx="5610836" cy="1897752"/>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dirty="0"/>
              <a:t>Type text here</a:t>
            </a:r>
          </a:p>
        </p:txBody>
      </p:sp>
      <p:sp>
        <p:nvSpPr>
          <p:cNvPr id="10" name="Chart Placeholder 9"/>
          <p:cNvSpPr>
            <a:spLocks noGrp="1"/>
          </p:cNvSpPr>
          <p:nvPr>
            <p:ph type="chart" sz="quarter" idx="16" hasCustomPrompt="1"/>
          </p:nvPr>
        </p:nvSpPr>
        <p:spPr>
          <a:xfrm>
            <a:off x="335259" y="3678148"/>
            <a:ext cx="5620065" cy="2414012"/>
          </a:xfrm>
          <a:prstGeom prst="rect">
            <a:avLst/>
          </a:prstGeom>
        </p:spPr>
        <p:txBody>
          <a:bodyPr/>
          <a:lstStyle>
            <a:lvl1pPr marL="0" indent="0">
              <a:buNone/>
              <a:defRPr sz="2800">
                <a:latin typeface="Arial" panose="020B0604020202020204" pitchFamily="34" charset="0"/>
                <a:cs typeface="Arial" panose="020B0604020202020204" pitchFamily="34" charset="0"/>
              </a:defRPr>
            </a:lvl1pPr>
          </a:lstStyle>
          <a:p>
            <a:r>
              <a:rPr lang="en-GB" sz="2800" dirty="0">
                <a:latin typeface="Arial" panose="020B0604020202020204" pitchFamily="34" charset="0"/>
                <a:cs typeface="Arial" panose="020B0604020202020204" pitchFamily="34" charset="0"/>
              </a:rPr>
              <a:t>Insert chart</a:t>
            </a:r>
            <a:endParaRPr lang="en-GB" dirty="0"/>
          </a:p>
        </p:txBody>
      </p:sp>
      <p:sp>
        <p:nvSpPr>
          <p:cNvPr id="6" name="Picture Placeholder 14"/>
          <p:cNvSpPr>
            <a:spLocks noGrp="1"/>
          </p:cNvSpPr>
          <p:nvPr>
            <p:ph type="pic" sz="quarter" idx="15" hasCustomPrompt="1"/>
          </p:nvPr>
        </p:nvSpPr>
        <p:spPr>
          <a:xfrm>
            <a:off x="6255024" y="1547813"/>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dirty="0">
                <a:latin typeface="Arial" panose="020B0604020202020204" pitchFamily="34" charset="0"/>
                <a:cs typeface="Arial" panose="020B0604020202020204" pitchFamily="34" charset="0"/>
              </a:rPr>
              <a:t>Insert image</a:t>
            </a:r>
            <a:endParaRPr lang="en-GB" dirty="0"/>
          </a:p>
        </p:txBody>
      </p:sp>
      <p:sp>
        <p:nvSpPr>
          <p:cNvPr id="8" name="Text Placeholder 7">
            <a:extLst>
              <a:ext uri="{FF2B5EF4-FFF2-40B4-BE49-F238E27FC236}">
                <a16:creationId xmlns:a16="http://schemas.microsoft.com/office/drawing/2014/main" id="{9C544B17-F8E0-1B4F-8589-D03BD21D0631}"/>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005EB8"/>
                </a:solidFill>
                <a:latin typeface="Arial" panose="020B0604020202020204" pitchFamily="34" charset="0"/>
                <a:cs typeface="Arial" panose="020B0604020202020204" pitchFamily="34" charset="0"/>
              </a:defRPr>
            </a:lvl1pPr>
          </a:lstStyle>
          <a:p>
            <a:pPr lvl="0"/>
            <a:r>
              <a:rPr lang="en-GB" dirty="0"/>
              <a:t>Header title</a:t>
            </a:r>
          </a:p>
        </p:txBody>
      </p:sp>
    </p:spTree>
    <p:extLst>
      <p:ext uri="{BB962C8B-B14F-4D97-AF65-F5344CB8AC3E}">
        <p14:creationId xmlns:p14="http://schemas.microsoft.com/office/powerpoint/2010/main" val="22251395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slides - text &amp; chart">
    <p:spTree>
      <p:nvGrpSpPr>
        <p:cNvPr id="1" name=""/>
        <p:cNvGrpSpPr/>
        <p:nvPr/>
      </p:nvGrpSpPr>
      <p:grpSpPr>
        <a:xfrm>
          <a:off x="0" y="0"/>
          <a:ext cx="0" cy="0"/>
          <a:chOff x="0" y="0"/>
          <a:chExt cx="0" cy="0"/>
        </a:xfrm>
      </p:grpSpPr>
      <p:sp>
        <p:nvSpPr>
          <p:cNvPr id="10" name="Chart Placeholder 9"/>
          <p:cNvSpPr>
            <a:spLocks noGrp="1"/>
          </p:cNvSpPr>
          <p:nvPr>
            <p:ph type="chart" sz="quarter" idx="15" hasCustomPrompt="1"/>
          </p:nvPr>
        </p:nvSpPr>
        <p:spPr>
          <a:xfrm>
            <a:off x="6255024" y="1547813"/>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dirty="0">
                <a:latin typeface="Arial" panose="020B0604020202020204" pitchFamily="34" charset="0"/>
                <a:cs typeface="Arial" panose="020B0604020202020204" pitchFamily="34" charset="0"/>
              </a:rPr>
              <a:t>Insert chart</a:t>
            </a:r>
            <a:endParaRPr lang="en-GB" dirty="0"/>
          </a:p>
          <a:p>
            <a:endParaRPr lang="en-GB" dirty="0"/>
          </a:p>
        </p:txBody>
      </p:sp>
      <p:sp>
        <p:nvSpPr>
          <p:cNvPr id="5" name="Text Placeholder 13"/>
          <p:cNvSpPr>
            <a:spLocks noGrp="1"/>
          </p:cNvSpPr>
          <p:nvPr>
            <p:ph type="body" sz="quarter" idx="12" hasCustomPrompt="1"/>
          </p:nvPr>
        </p:nvSpPr>
        <p:spPr>
          <a:xfrm>
            <a:off x="344488" y="1547813"/>
            <a:ext cx="5610836"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dirty="0"/>
              <a:t>Type text here</a:t>
            </a:r>
          </a:p>
        </p:txBody>
      </p:sp>
      <p:sp>
        <p:nvSpPr>
          <p:cNvPr id="7" name="Text Placeholder 7">
            <a:extLst>
              <a:ext uri="{FF2B5EF4-FFF2-40B4-BE49-F238E27FC236}">
                <a16:creationId xmlns:a16="http://schemas.microsoft.com/office/drawing/2014/main" id="{72C72A5E-1049-EF4E-B801-8DA9C75BECF2}"/>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005EB8"/>
                </a:solidFill>
                <a:latin typeface="Arial" panose="020B0604020202020204" pitchFamily="34" charset="0"/>
                <a:cs typeface="Arial" panose="020B0604020202020204" pitchFamily="34" charset="0"/>
              </a:defRPr>
            </a:lvl1pPr>
          </a:lstStyle>
          <a:p>
            <a:pPr lvl="0"/>
            <a:r>
              <a:rPr lang="en-GB" dirty="0"/>
              <a:t>Header title</a:t>
            </a:r>
          </a:p>
        </p:txBody>
      </p:sp>
    </p:spTree>
    <p:extLst>
      <p:ext uri="{BB962C8B-B14F-4D97-AF65-F5344CB8AC3E}">
        <p14:creationId xmlns:p14="http://schemas.microsoft.com/office/powerpoint/2010/main" val="36612058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slides - chart">
    <p:spTree>
      <p:nvGrpSpPr>
        <p:cNvPr id="1" name=""/>
        <p:cNvGrpSpPr/>
        <p:nvPr/>
      </p:nvGrpSpPr>
      <p:grpSpPr>
        <a:xfrm>
          <a:off x="0" y="0"/>
          <a:ext cx="0" cy="0"/>
          <a:chOff x="0" y="0"/>
          <a:chExt cx="0" cy="0"/>
        </a:xfrm>
      </p:grpSpPr>
      <p:sp>
        <p:nvSpPr>
          <p:cNvPr id="10" name="Chart Placeholder 9"/>
          <p:cNvSpPr>
            <a:spLocks noGrp="1"/>
          </p:cNvSpPr>
          <p:nvPr>
            <p:ph type="chart" sz="quarter" idx="15" hasCustomPrompt="1"/>
          </p:nvPr>
        </p:nvSpPr>
        <p:spPr>
          <a:xfrm>
            <a:off x="344488" y="1547813"/>
            <a:ext cx="11503024" cy="453646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aseline="0">
                <a:latin typeface="Arial" panose="020B0604020202020204" pitchFamily="34" charset="0"/>
                <a:cs typeface="Arial" panose="020B0604020202020204" pitchFamily="34" charset="0"/>
              </a:defRPr>
            </a:lvl1pPr>
          </a:lstStyle>
          <a:p>
            <a:r>
              <a:rPr lang="en-GB" dirty="0"/>
              <a:t>Insert chart</a:t>
            </a:r>
          </a:p>
        </p:txBody>
      </p:sp>
      <p:sp>
        <p:nvSpPr>
          <p:cNvPr id="5" name="Text Placeholder 7">
            <a:extLst>
              <a:ext uri="{FF2B5EF4-FFF2-40B4-BE49-F238E27FC236}">
                <a16:creationId xmlns:a16="http://schemas.microsoft.com/office/drawing/2014/main" id="{006CA2C8-ECD8-E647-B92F-23DA668A7526}"/>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005EB8"/>
                </a:solidFill>
                <a:latin typeface="Arial" panose="020B0604020202020204" pitchFamily="34" charset="0"/>
                <a:cs typeface="Arial" panose="020B0604020202020204" pitchFamily="34" charset="0"/>
              </a:defRPr>
            </a:lvl1pPr>
          </a:lstStyle>
          <a:p>
            <a:pPr lvl="0"/>
            <a:r>
              <a:rPr lang="en-GB" dirty="0"/>
              <a:t>Header title</a:t>
            </a:r>
          </a:p>
        </p:txBody>
      </p:sp>
    </p:spTree>
    <p:extLst>
      <p:ext uri="{BB962C8B-B14F-4D97-AF65-F5344CB8AC3E}">
        <p14:creationId xmlns:p14="http://schemas.microsoft.com/office/powerpoint/2010/main" val="1878452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slides - table">
    <p:spTree>
      <p:nvGrpSpPr>
        <p:cNvPr id="1" name=""/>
        <p:cNvGrpSpPr/>
        <p:nvPr/>
      </p:nvGrpSpPr>
      <p:grpSpPr>
        <a:xfrm>
          <a:off x="0" y="0"/>
          <a:ext cx="0" cy="0"/>
          <a:chOff x="0" y="0"/>
          <a:chExt cx="0" cy="0"/>
        </a:xfrm>
      </p:grpSpPr>
      <p:sp>
        <p:nvSpPr>
          <p:cNvPr id="3" name="Table Placeholder 2"/>
          <p:cNvSpPr>
            <a:spLocks noGrp="1"/>
          </p:cNvSpPr>
          <p:nvPr>
            <p:ph type="tbl" sz="quarter" idx="15" hasCustomPrompt="1"/>
          </p:nvPr>
        </p:nvSpPr>
        <p:spPr>
          <a:xfrm>
            <a:off x="344488" y="1547812"/>
            <a:ext cx="11503025"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r>
              <a:rPr lang="en-GB" sz="2800" dirty="0">
                <a:latin typeface="Arial" panose="020B0604020202020204" pitchFamily="34" charset="0"/>
                <a:cs typeface="Arial" panose="020B0604020202020204" pitchFamily="34" charset="0"/>
              </a:rPr>
              <a:t>Insert table</a:t>
            </a:r>
            <a:endParaRPr lang="en-GB" dirty="0"/>
          </a:p>
        </p:txBody>
      </p:sp>
      <p:sp>
        <p:nvSpPr>
          <p:cNvPr id="6" name="Text Placeholder 7">
            <a:extLst>
              <a:ext uri="{FF2B5EF4-FFF2-40B4-BE49-F238E27FC236}">
                <a16:creationId xmlns:a16="http://schemas.microsoft.com/office/drawing/2014/main" id="{95D237F5-1CE1-4C43-A96B-FF44E8BD2ED9}"/>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005EB8"/>
                </a:solidFill>
                <a:latin typeface="Arial" panose="020B0604020202020204" pitchFamily="34" charset="0"/>
                <a:cs typeface="Arial" panose="020B0604020202020204" pitchFamily="34" charset="0"/>
              </a:defRPr>
            </a:lvl1pPr>
          </a:lstStyle>
          <a:p>
            <a:pPr lvl="0"/>
            <a:r>
              <a:rPr lang="en-GB" dirty="0"/>
              <a:t>Header title</a:t>
            </a:r>
          </a:p>
        </p:txBody>
      </p:sp>
    </p:spTree>
    <p:extLst>
      <p:ext uri="{BB962C8B-B14F-4D97-AF65-F5344CB8AC3E}">
        <p14:creationId xmlns:p14="http://schemas.microsoft.com/office/powerpoint/2010/main" val="2392014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slides - media">
    <p:spTree>
      <p:nvGrpSpPr>
        <p:cNvPr id="1" name=""/>
        <p:cNvGrpSpPr/>
        <p:nvPr/>
      </p:nvGrpSpPr>
      <p:grpSpPr>
        <a:xfrm>
          <a:off x="0" y="0"/>
          <a:ext cx="0" cy="0"/>
          <a:chOff x="0" y="0"/>
          <a:chExt cx="0" cy="0"/>
        </a:xfrm>
      </p:grpSpPr>
      <p:sp>
        <p:nvSpPr>
          <p:cNvPr id="4" name="Media Placeholder 3"/>
          <p:cNvSpPr>
            <a:spLocks noGrp="1"/>
          </p:cNvSpPr>
          <p:nvPr>
            <p:ph type="media" sz="quarter" idx="15" hasCustomPrompt="1"/>
          </p:nvPr>
        </p:nvSpPr>
        <p:spPr>
          <a:xfrm>
            <a:off x="352829" y="1547813"/>
            <a:ext cx="11494683"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r>
              <a:rPr lang="en-GB" sz="2800" dirty="0"/>
              <a:t>Insert media</a:t>
            </a:r>
            <a:endParaRPr lang="en-GB" dirty="0"/>
          </a:p>
        </p:txBody>
      </p:sp>
      <p:sp>
        <p:nvSpPr>
          <p:cNvPr id="7" name="Text Placeholder 7">
            <a:extLst>
              <a:ext uri="{FF2B5EF4-FFF2-40B4-BE49-F238E27FC236}">
                <a16:creationId xmlns:a16="http://schemas.microsoft.com/office/drawing/2014/main" id="{BA7A7174-CB1F-1F4A-9581-79AC481CE1D2}"/>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005EB8"/>
                </a:solidFill>
                <a:latin typeface="Arial" panose="020B0604020202020204" pitchFamily="34" charset="0"/>
                <a:cs typeface="Arial" panose="020B0604020202020204" pitchFamily="34" charset="0"/>
              </a:defRPr>
            </a:lvl1pPr>
          </a:lstStyle>
          <a:p>
            <a:pPr lvl="0"/>
            <a:r>
              <a:rPr lang="en-GB" dirty="0"/>
              <a:t>Header title</a:t>
            </a:r>
          </a:p>
        </p:txBody>
      </p:sp>
    </p:spTree>
    <p:extLst>
      <p:ext uri="{BB962C8B-B14F-4D97-AF65-F5344CB8AC3E}">
        <p14:creationId xmlns:p14="http://schemas.microsoft.com/office/powerpoint/2010/main" val="541518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Small Pentagon Left">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gradFill>
            <a:gsLst>
              <a:gs pos="0">
                <a:schemeClr val="accent2"/>
              </a:gs>
              <a:gs pos="100000">
                <a:srgbClr val="00365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431E11F1-2CB8-E941-9B3C-1D54C419F2A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303721" y="268323"/>
            <a:ext cx="2542558" cy="955793"/>
          </a:xfrm>
          <a:prstGeom prst="rect">
            <a:avLst/>
          </a:prstGeom>
        </p:spPr>
      </p:pic>
      <p:pic>
        <p:nvPicPr>
          <p:cNvPr id="10" name="Picture 9" descr="A picture containing card, stationary&#10;&#10;Description automatically generated">
            <a:extLst>
              <a:ext uri="{FF2B5EF4-FFF2-40B4-BE49-F238E27FC236}">
                <a16:creationId xmlns:a16="http://schemas.microsoft.com/office/drawing/2014/main" id="{528701B6-ED9E-214A-BF53-11DAB8F6D5C5}"/>
              </a:ext>
            </a:extLst>
          </p:cNvPr>
          <p:cNvPicPr>
            <a:picLocks noChangeAspect="1"/>
          </p:cNvPicPr>
          <p:nvPr userDrawn="1"/>
        </p:nvPicPr>
        <p:blipFill rotWithShape="1">
          <a:blip r:embed="rId3" cstate="print">
            <a:alphaModFix/>
            <a:extLst>
              <a:ext uri="{28A0092B-C50C-407E-A947-70E740481C1C}">
                <a14:useLocalDpi xmlns:a14="http://schemas.microsoft.com/office/drawing/2010/main" val="0"/>
              </a:ext>
            </a:extLst>
          </a:blip>
          <a:srcRect l="-2744" t="-381" r="-1" b="670"/>
          <a:stretch/>
        </p:blipFill>
        <p:spPr>
          <a:xfrm>
            <a:off x="1113274" y="1097999"/>
            <a:ext cx="4803798" cy="4661999"/>
          </a:xfrm>
          <a:prstGeom prst="rect">
            <a:avLst/>
          </a:prstGeom>
        </p:spPr>
      </p:pic>
      <p:sp>
        <p:nvSpPr>
          <p:cNvPr id="16" name="Text Placeholder 7">
            <a:extLst>
              <a:ext uri="{FF2B5EF4-FFF2-40B4-BE49-F238E27FC236}">
                <a16:creationId xmlns:a16="http://schemas.microsoft.com/office/drawing/2014/main" id="{8C2C97C7-BB35-BD47-B5F7-7431306DAAF4}"/>
              </a:ext>
            </a:extLst>
          </p:cNvPr>
          <p:cNvSpPr>
            <a:spLocks noGrp="1"/>
          </p:cNvSpPr>
          <p:nvPr>
            <p:ph type="body" sz="quarter" idx="10" hasCustomPrompt="1"/>
          </p:nvPr>
        </p:nvSpPr>
        <p:spPr>
          <a:xfrm>
            <a:off x="6215584" y="3276356"/>
            <a:ext cx="4201588" cy="764701"/>
          </a:xfrm>
          <a:prstGeom prst="rect">
            <a:avLst/>
          </a:prstGeom>
        </p:spPr>
        <p:txBody>
          <a:bodyPr lIns="0" tIns="0" rIns="0" bIns="0"/>
          <a:lstStyle>
            <a:lvl1pPr marL="0" indent="0">
              <a:buNone/>
              <a:defRPr sz="4000" baseline="0">
                <a:solidFill>
                  <a:schemeClr val="bg1"/>
                </a:solidFill>
                <a:latin typeface="Arial" panose="020B0604020202020204" pitchFamily="34" charset="0"/>
                <a:cs typeface="Arial" panose="020B0604020202020204" pitchFamily="34" charset="0"/>
              </a:defRPr>
            </a:lvl1pPr>
          </a:lstStyle>
          <a:p>
            <a:pPr lvl="0"/>
            <a:r>
              <a:rPr lang="en-GB" dirty="0"/>
              <a:t>Presentation title</a:t>
            </a:r>
          </a:p>
        </p:txBody>
      </p:sp>
    </p:spTree>
    <p:extLst>
      <p:ext uri="{BB962C8B-B14F-4D97-AF65-F5344CB8AC3E}">
        <p14:creationId xmlns:p14="http://schemas.microsoft.com/office/powerpoint/2010/main" val="2983891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or title with image on left">
    <p:spTree>
      <p:nvGrpSpPr>
        <p:cNvPr id="1" name=""/>
        <p:cNvGrpSpPr/>
        <p:nvPr/>
      </p:nvGrpSpPr>
      <p:grpSpPr>
        <a:xfrm>
          <a:off x="0" y="0"/>
          <a:ext cx="0" cy="0"/>
          <a:chOff x="0" y="0"/>
          <a:chExt cx="0" cy="0"/>
        </a:xfrm>
      </p:grpSpPr>
      <p:sp>
        <p:nvSpPr>
          <p:cNvPr id="13" name="Rectangle 12"/>
          <p:cNvSpPr/>
          <p:nvPr userDrawn="1"/>
        </p:nvSpPr>
        <p:spPr>
          <a:xfrm>
            <a:off x="5971309" y="-18000"/>
            <a:ext cx="6220691" cy="6876000"/>
          </a:xfrm>
          <a:prstGeom prst="rect">
            <a:avLst/>
          </a:prstGeom>
          <a:gradFill>
            <a:gsLst>
              <a:gs pos="0">
                <a:schemeClr val="accent2"/>
              </a:gs>
              <a:gs pos="100000">
                <a:srgbClr val="00365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a:extLst>
              <a:ext uri="{FF2B5EF4-FFF2-40B4-BE49-F238E27FC236}">
                <a16:creationId xmlns:a16="http://schemas.microsoft.com/office/drawing/2014/main" id="{047A0745-0A5C-404E-BF62-A3FBFDEE36D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303721" y="268323"/>
            <a:ext cx="2542558" cy="955793"/>
          </a:xfrm>
          <a:prstGeom prst="rect">
            <a:avLst/>
          </a:prstGeom>
        </p:spPr>
      </p:pic>
      <p:sp>
        <p:nvSpPr>
          <p:cNvPr id="18" name="Picture Placeholder 11">
            <a:extLst>
              <a:ext uri="{FF2B5EF4-FFF2-40B4-BE49-F238E27FC236}">
                <a16:creationId xmlns:a16="http://schemas.microsoft.com/office/drawing/2014/main" id="{F55DD1E0-0A7C-E94B-9888-630C09C7BD5B}"/>
              </a:ext>
            </a:extLst>
          </p:cNvPr>
          <p:cNvSpPr>
            <a:spLocks noGrp="1"/>
          </p:cNvSpPr>
          <p:nvPr>
            <p:ph type="pic" sz="quarter" idx="13" hasCustomPrompt="1"/>
          </p:nvPr>
        </p:nvSpPr>
        <p:spPr>
          <a:xfrm>
            <a:off x="0" y="18000"/>
            <a:ext cx="5971309" cy="6840000"/>
          </a:xfrm>
          <a:prstGeom prst="rect">
            <a:avLst/>
          </a:prstGeom>
        </p:spPr>
        <p:txBody>
          <a:bodyPr/>
          <a:lstStyle>
            <a:lvl1pPr marL="0" indent="0">
              <a:buNone/>
              <a:defRPr sz="2000">
                <a:latin typeface="Arial" panose="020B0604020202020204" pitchFamily="34" charset="0"/>
                <a:cs typeface="Arial" panose="020B0604020202020204" pitchFamily="34" charset="0"/>
              </a:defRPr>
            </a:lvl1pPr>
          </a:lstStyle>
          <a:p>
            <a:r>
              <a:rPr lang="en-GB" sz="2800" dirty="0"/>
              <a:t>Insert image</a:t>
            </a:r>
            <a:endParaRPr lang="en-GB" dirty="0"/>
          </a:p>
        </p:txBody>
      </p:sp>
      <p:sp>
        <p:nvSpPr>
          <p:cNvPr id="10" name="Text Placeholder 7">
            <a:extLst>
              <a:ext uri="{FF2B5EF4-FFF2-40B4-BE49-F238E27FC236}">
                <a16:creationId xmlns:a16="http://schemas.microsoft.com/office/drawing/2014/main" id="{BD036CC6-2C87-7B4E-9594-07CDBA003C6E}"/>
              </a:ext>
            </a:extLst>
          </p:cNvPr>
          <p:cNvSpPr>
            <a:spLocks noGrp="1"/>
          </p:cNvSpPr>
          <p:nvPr>
            <p:ph type="body" sz="quarter" idx="10" hasCustomPrompt="1"/>
          </p:nvPr>
        </p:nvSpPr>
        <p:spPr>
          <a:xfrm>
            <a:off x="6909213" y="2424774"/>
            <a:ext cx="4344882" cy="2773371"/>
          </a:xfrm>
          <a:prstGeom prst="rect">
            <a:avLst/>
          </a:prstGeom>
        </p:spPr>
        <p:txBody>
          <a:bodyPr lIns="0" tIns="0" rIns="0" bIns="0"/>
          <a:lstStyle>
            <a:lvl1pPr marL="0" indent="0">
              <a:buNone/>
              <a:defRPr sz="4000" baseline="0">
                <a:solidFill>
                  <a:schemeClr val="bg1"/>
                </a:solidFill>
                <a:latin typeface="Arial" panose="020B0604020202020204" pitchFamily="34" charset="0"/>
                <a:cs typeface="Arial" panose="020B0604020202020204" pitchFamily="34" charset="0"/>
              </a:defRPr>
            </a:lvl1pPr>
          </a:lstStyle>
          <a:p>
            <a:pPr lvl="0"/>
            <a:r>
              <a:rPr lang="en-GB" dirty="0"/>
              <a:t>Sub title, contents</a:t>
            </a:r>
          </a:p>
        </p:txBody>
      </p:sp>
      <p:pic>
        <p:nvPicPr>
          <p:cNvPr id="12" name="Picture 11" descr="A picture containing card, stationary&#10;&#10;Description automatically generated">
            <a:extLst>
              <a:ext uri="{FF2B5EF4-FFF2-40B4-BE49-F238E27FC236}">
                <a16:creationId xmlns:a16="http://schemas.microsoft.com/office/drawing/2014/main" id="{FCB7D92F-99C3-7C4D-BB0E-C328FB7AD0B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865" b="21007"/>
          <a:stretch/>
        </p:blipFill>
        <p:spPr>
          <a:xfrm flipH="1">
            <a:off x="8469996" y="3666891"/>
            <a:ext cx="3722004" cy="3191110"/>
          </a:xfrm>
          <a:prstGeom prst="rect">
            <a:avLst/>
          </a:prstGeom>
        </p:spPr>
      </p:pic>
    </p:spTree>
    <p:extLst>
      <p:ext uri="{BB962C8B-B14F-4D97-AF65-F5344CB8AC3E}">
        <p14:creationId xmlns:p14="http://schemas.microsoft.com/office/powerpoint/2010/main" val="1433668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s - blank">
    <p:spTree>
      <p:nvGrpSpPr>
        <p:cNvPr id="1" name=""/>
        <p:cNvGrpSpPr/>
        <p:nvPr/>
      </p:nvGrpSpPr>
      <p:grpSpPr>
        <a:xfrm>
          <a:off x="0" y="0"/>
          <a:ext cx="0" cy="0"/>
          <a:chOff x="0" y="0"/>
          <a:chExt cx="0" cy="0"/>
        </a:xfrm>
      </p:grpSpPr>
      <p:sp>
        <p:nvSpPr>
          <p:cNvPr id="3" name="Text Placeholder 7"/>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005EB8"/>
                </a:solidFill>
                <a:latin typeface="Arial" panose="020B0604020202020204" pitchFamily="34" charset="0"/>
                <a:cs typeface="Arial" panose="020B0604020202020204" pitchFamily="34" charset="0"/>
              </a:defRPr>
            </a:lvl1pPr>
          </a:lstStyle>
          <a:p>
            <a:pPr lvl="0"/>
            <a:r>
              <a:rPr lang="en-GB" dirty="0"/>
              <a:t>Header title</a:t>
            </a:r>
          </a:p>
        </p:txBody>
      </p:sp>
    </p:spTree>
    <p:extLst>
      <p:ext uri="{BB962C8B-B14F-4D97-AF65-F5344CB8AC3E}">
        <p14:creationId xmlns:p14="http://schemas.microsoft.com/office/powerpoint/2010/main" val="2423340136"/>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guide id="3" orient="horz" pos="11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slides - blank 3">
    <p:spTree>
      <p:nvGrpSpPr>
        <p:cNvPr id="1" name=""/>
        <p:cNvGrpSpPr/>
        <p:nvPr/>
      </p:nvGrpSpPr>
      <p:grpSpPr>
        <a:xfrm>
          <a:off x="0" y="0"/>
          <a:ext cx="0" cy="0"/>
          <a:chOff x="0" y="0"/>
          <a:chExt cx="0" cy="0"/>
        </a:xfrm>
      </p:grpSpPr>
      <p:sp>
        <p:nvSpPr>
          <p:cNvPr id="7" name="Text Placeholder 7">
            <a:extLst>
              <a:ext uri="{FF2B5EF4-FFF2-40B4-BE49-F238E27FC236}">
                <a16:creationId xmlns:a16="http://schemas.microsoft.com/office/drawing/2014/main" id="{3F2BB2EB-4A32-C943-B0FC-D761A86F8A6B}"/>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005EB8"/>
                </a:solidFill>
                <a:latin typeface="Arial" panose="020B0604020202020204" pitchFamily="34" charset="0"/>
                <a:cs typeface="Arial" panose="020B0604020202020204" pitchFamily="34" charset="0"/>
              </a:defRPr>
            </a:lvl1pPr>
          </a:lstStyle>
          <a:p>
            <a:pPr lvl="0"/>
            <a:r>
              <a:rPr lang="en-GB" dirty="0"/>
              <a:t>Header title</a:t>
            </a:r>
          </a:p>
        </p:txBody>
      </p:sp>
    </p:spTree>
    <p:extLst>
      <p:ext uri="{BB962C8B-B14F-4D97-AF65-F5344CB8AC3E}">
        <p14:creationId xmlns:p14="http://schemas.microsoft.com/office/powerpoint/2010/main" val="4073273842"/>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guide id="3" orient="horz" pos="11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s - text only">
    <p:spTree>
      <p:nvGrpSpPr>
        <p:cNvPr id="1" name=""/>
        <p:cNvGrpSpPr/>
        <p:nvPr/>
      </p:nvGrpSpPr>
      <p:grpSpPr>
        <a:xfrm>
          <a:off x="0" y="0"/>
          <a:ext cx="0" cy="0"/>
          <a:chOff x="0" y="0"/>
          <a:chExt cx="0" cy="0"/>
        </a:xfrm>
      </p:grpSpPr>
      <p:sp>
        <p:nvSpPr>
          <p:cNvPr id="3" name="Text Placeholder 13"/>
          <p:cNvSpPr>
            <a:spLocks noGrp="1"/>
          </p:cNvSpPr>
          <p:nvPr>
            <p:ph type="body" sz="quarter" idx="12" hasCustomPrompt="1"/>
          </p:nvPr>
        </p:nvSpPr>
        <p:spPr>
          <a:xfrm>
            <a:off x="344487" y="1547813"/>
            <a:ext cx="11525249"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dirty="0"/>
              <a:t>Type text here</a:t>
            </a:r>
          </a:p>
        </p:txBody>
      </p:sp>
      <p:sp>
        <p:nvSpPr>
          <p:cNvPr id="6" name="Text Placeholder 7">
            <a:extLst>
              <a:ext uri="{FF2B5EF4-FFF2-40B4-BE49-F238E27FC236}">
                <a16:creationId xmlns:a16="http://schemas.microsoft.com/office/drawing/2014/main" id="{9D9E0AF5-0DF8-6E4E-8D83-C8951539C60C}"/>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005EB8"/>
                </a:solidFill>
                <a:latin typeface="Arial" panose="020B0604020202020204" pitchFamily="34" charset="0"/>
                <a:cs typeface="Arial" panose="020B0604020202020204" pitchFamily="34" charset="0"/>
              </a:defRPr>
            </a:lvl1pPr>
          </a:lstStyle>
          <a:p>
            <a:pPr lvl="0"/>
            <a:r>
              <a:rPr lang="en-GB" dirty="0"/>
              <a:t>Header title</a:t>
            </a:r>
          </a:p>
        </p:txBody>
      </p:sp>
    </p:spTree>
    <p:extLst>
      <p:ext uri="{BB962C8B-B14F-4D97-AF65-F5344CB8AC3E}">
        <p14:creationId xmlns:p14="http://schemas.microsoft.com/office/powerpoint/2010/main" val="3891776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s - 2 column text">
    <p:spTree>
      <p:nvGrpSpPr>
        <p:cNvPr id="1" name=""/>
        <p:cNvGrpSpPr/>
        <p:nvPr/>
      </p:nvGrpSpPr>
      <p:grpSpPr>
        <a:xfrm>
          <a:off x="0" y="0"/>
          <a:ext cx="0" cy="0"/>
          <a:chOff x="0" y="0"/>
          <a:chExt cx="0" cy="0"/>
        </a:xfrm>
      </p:grpSpPr>
      <p:sp>
        <p:nvSpPr>
          <p:cNvPr id="14" name="Text Placeholder 13"/>
          <p:cNvSpPr>
            <a:spLocks noGrp="1"/>
          </p:cNvSpPr>
          <p:nvPr>
            <p:ph type="body" sz="quarter" idx="12" hasCustomPrompt="1"/>
          </p:nvPr>
        </p:nvSpPr>
        <p:spPr>
          <a:xfrm>
            <a:off x="344488" y="1547813"/>
            <a:ext cx="5610836"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dirty="0"/>
              <a:t>Type text here</a:t>
            </a:r>
          </a:p>
        </p:txBody>
      </p:sp>
      <p:sp>
        <p:nvSpPr>
          <p:cNvPr id="19" name="Text Placeholder 13"/>
          <p:cNvSpPr>
            <a:spLocks noGrp="1"/>
          </p:cNvSpPr>
          <p:nvPr>
            <p:ph type="body" sz="quarter" idx="15" hasCustomPrompt="1"/>
          </p:nvPr>
        </p:nvSpPr>
        <p:spPr>
          <a:xfrm>
            <a:off x="6255024" y="1559902"/>
            <a:ext cx="5610836"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dirty="0"/>
              <a:t>Type text here</a:t>
            </a:r>
          </a:p>
        </p:txBody>
      </p:sp>
      <p:sp>
        <p:nvSpPr>
          <p:cNvPr id="6" name="Text Placeholder 7">
            <a:extLst>
              <a:ext uri="{FF2B5EF4-FFF2-40B4-BE49-F238E27FC236}">
                <a16:creationId xmlns:a16="http://schemas.microsoft.com/office/drawing/2014/main" id="{3D1687DE-6F0B-1A43-9FB7-49F39B622E28}"/>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005EB8"/>
                </a:solidFill>
                <a:latin typeface="Arial" panose="020B0604020202020204" pitchFamily="34" charset="0"/>
                <a:cs typeface="Arial" panose="020B0604020202020204" pitchFamily="34" charset="0"/>
              </a:defRPr>
            </a:lvl1pPr>
          </a:lstStyle>
          <a:p>
            <a:pPr lvl="0"/>
            <a:r>
              <a:rPr lang="en-GB" dirty="0"/>
              <a:t>Header title</a:t>
            </a:r>
          </a:p>
        </p:txBody>
      </p:sp>
    </p:spTree>
    <p:extLst>
      <p:ext uri="{BB962C8B-B14F-4D97-AF65-F5344CB8AC3E}">
        <p14:creationId xmlns:p14="http://schemas.microsoft.com/office/powerpoint/2010/main" val="1259861701"/>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guide id="3" orient="horz" pos="11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s - 2 column content">
    <p:spTree>
      <p:nvGrpSpPr>
        <p:cNvPr id="1" name=""/>
        <p:cNvGrpSpPr/>
        <p:nvPr/>
      </p:nvGrpSpPr>
      <p:grpSpPr>
        <a:xfrm>
          <a:off x="0" y="0"/>
          <a:ext cx="0" cy="0"/>
          <a:chOff x="0" y="0"/>
          <a:chExt cx="0" cy="0"/>
        </a:xfrm>
      </p:grpSpPr>
      <p:sp>
        <p:nvSpPr>
          <p:cNvPr id="5" name="Content Placeholder 4"/>
          <p:cNvSpPr>
            <a:spLocks noGrp="1"/>
          </p:cNvSpPr>
          <p:nvPr>
            <p:ph sz="quarter" idx="16" hasCustomPrompt="1"/>
          </p:nvPr>
        </p:nvSpPr>
        <p:spPr>
          <a:xfrm>
            <a:off x="348511" y="1559903"/>
            <a:ext cx="5610225" cy="4536098"/>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dirty="0"/>
              <a:t>Insert content here</a:t>
            </a:r>
          </a:p>
        </p:txBody>
      </p:sp>
      <p:sp>
        <p:nvSpPr>
          <p:cNvPr id="12" name="Content Placeholder 4"/>
          <p:cNvSpPr>
            <a:spLocks noGrp="1"/>
          </p:cNvSpPr>
          <p:nvPr>
            <p:ph sz="quarter" idx="17" hasCustomPrompt="1"/>
          </p:nvPr>
        </p:nvSpPr>
        <p:spPr>
          <a:xfrm>
            <a:off x="6255024" y="1543974"/>
            <a:ext cx="5610225" cy="4536098"/>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dirty="0"/>
              <a:t>Insert content here</a:t>
            </a:r>
          </a:p>
        </p:txBody>
      </p:sp>
      <p:sp>
        <p:nvSpPr>
          <p:cNvPr id="7" name="Text Placeholder 7">
            <a:extLst>
              <a:ext uri="{FF2B5EF4-FFF2-40B4-BE49-F238E27FC236}">
                <a16:creationId xmlns:a16="http://schemas.microsoft.com/office/drawing/2014/main" id="{48EDB123-F881-1B4B-B095-5CCA634CACD4}"/>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005EB8"/>
                </a:solidFill>
                <a:latin typeface="Arial" panose="020B0604020202020204" pitchFamily="34" charset="0"/>
                <a:cs typeface="Arial" panose="020B0604020202020204" pitchFamily="34" charset="0"/>
              </a:defRPr>
            </a:lvl1pPr>
          </a:lstStyle>
          <a:p>
            <a:pPr lvl="0"/>
            <a:r>
              <a:rPr lang="en-GB" dirty="0"/>
              <a:t>Header title</a:t>
            </a:r>
          </a:p>
        </p:txBody>
      </p:sp>
    </p:spTree>
    <p:extLst>
      <p:ext uri="{BB962C8B-B14F-4D97-AF65-F5344CB8AC3E}">
        <p14:creationId xmlns:p14="http://schemas.microsoft.com/office/powerpoint/2010/main" val="2821329961"/>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guide id="3" orient="horz" pos="119">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image" Target="../media/image4.png"/><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4.png"/><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5556105"/>
      </p:ext>
    </p:extLst>
  </p:cSld>
  <p:clrMap bg1="lt1" tx1="dk1" bg2="lt2" tx2="dk2" accent1="accent1" accent2="accent2" accent3="accent3" accent4="accent4" accent5="accent5" accent6="accent6" hlink="hlink" folHlink="folHlink"/>
  <p:sldLayoutIdLst>
    <p:sldLayoutId id="2147483744" r:id="rId1"/>
    <p:sldLayoutId id="2147483817" r:id="rId2"/>
    <p:sldLayoutId id="2147483815" r:id="rId3"/>
    <p:sldLayoutId id="2147483741" r:id="rId4"/>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9" name="Picture 18" descr="A picture containing card, stationary&#10;&#10;Description automatically generated">
            <a:extLst>
              <a:ext uri="{FF2B5EF4-FFF2-40B4-BE49-F238E27FC236}">
                <a16:creationId xmlns:a16="http://schemas.microsoft.com/office/drawing/2014/main" id="{611B97B5-0BC1-4848-93D6-22E067A2A1EA}"/>
              </a:ext>
            </a:extLst>
          </p:cNvPr>
          <p:cNvPicPr>
            <a:picLocks noChangeAspect="1"/>
          </p:cNvPicPr>
          <p:nvPr userDrawn="1"/>
        </p:nvPicPr>
        <p:blipFill rotWithShape="1">
          <a:blip r:embed="rId14">
            <a:alphaModFix amt="15000"/>
            <a:extLst>
              <a:ext uri="{28A0092B-C50C-407E-A947-70E740481C1C}">
                <a14:useLocalDpi xmlns:a14="http://schemas.microsoft.com/office/drawing/2010/main" val="0"/>
              </a:ext>
            </a:extLst>
          </a:blip>
          <a:srcRect l="7865" b="21007"/>
          <a:stretch/>
        </p:blipFill>
        <p:spPr>
          <a:xfrm flipH="1">
            <a:off x="8469996" y="3666891"/>
            <a:ext cx="3722004" cy="3191110"/>
          </a:xfrm>
          <a:prstGeom prst="rect">
            <a:avLst/>
          </a:prstGeom>
        </p:spPr>
      </p:pic>
      <p:cxnSp>
        <p:nvCxnSpPr>
          <p:cNvPr id="11" name="Straight Connector 10"/>
          <p:cNvCxnSpPr/>
          <p:nvPr userDrawn="1"/>
        </p:nvCxnSpPr>
        <p:spPr>
          <a:xfrm flipV="1">
            <a:off x="334537" y="6436285"/>
            <a:ext cx="11546452" cy="11151"/>
          </a:xfrm>
          <a:prstGeom prst="line">
            <a:avLst/>
          </a:prstGeom>
          <a:ln w="15875">
            <a:solidFill>
              <a:srgbClr val="87878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354AD3A2-8947-3044-BBA9-96B24B6B181C}"/>
              </a:ext>
            </a:extLst>
          </p:cNvPr>
          <p:cNvPicPr>
            <a:picLocks noChangeAspect="1"/>
          </p:cNvPicPr>
          <p:nvPr userDrawn="1"/>
        </p:nvPicPr>
        <p:blipFill>
          <a:blip r:embed="rId15" cstate="print">
            <a:extLst>
              <a:ext uri="{28A0092B-C50C-407E-A947-70E740481C1C}">
                <a14:useLocalDpi xmlns:a14="http://schemas.microsoft.com/office/drawing/2010/main" val="0"/>
              </a:ext>
            </a:extLst>
          </a:blip>
          <a:srcRect/>
          <a:stretch/>
        </p:blipFill>
        <p:spPr>
          <a:xfrm>
            <a:off x="9303720" y="268323"/>
            <a:ext cx="2542561" cy="955793"/>
          </a:xfrm>
          <a:prstGeom prst="rect">
            <a:avLst/>
          </a:prstGeom>
        </p:spPr>
      </p:pic>
      <p:sp>
        <p:nvSpPr>
          <p:cNvPr id="5" name="TextBox 4">
            <a:extLst>
              <a:ext uri="{FF2B5EF4-FFF2-40B4-BE49-F238E27FC236}">
                <a16:creationId xmlns:a16="http://schemas.microsoft.com/office/drawing/2014/main" id="{A95D9E8D-4C6D-3F4D-95B3-66DFC2BA347E}"/>
              </a:ext>
            </a:extLst>
          </p:cNvPr>
          <p:cNvSpPr txBox="1"/>
          <p:nvPr userDrawn="1"/>
        </p:nvSpPr>
        <p:spPr>
          <a:xfrm>
            <a:off x="11061290" y="6499896"/>
            <a:ext cx="784991" cy="276999"/>
          </a:xfrm>
          <a:prstGeom prst="rect">
            <a:avLst/>
          </a:prstGeom>
          <a:noFill/>
        </p:spPr>
        <p:txBody>
          <a:bodyPr wrap="square" rtlCol="0">
            <a:spAutoFit/>
          </a:bodyPr>
          <a:lstStyle/>
          <a:p>
            <a:pPr algn="r"/>
            <a:fld id="{F9F65A2F-2579-2343-96B0-4F8956871EF5}" type="slidenum">
              <a:rPr lang="en-US" sz="1200" smtClean="0">
                <a:solidFill>
                  <a:srgbClr val="0072C5"/>
                </a:solidFill>
                <a:latin typeface="Arial" panose="020B0604020202020204" pitchFamily="34" charset="0"/>
                <a:cs typeface="Arial" panose="020B0604020202020204" pitchFamily="34" charset="0"/>
              </a:rPr>
              <a:pPr algn="r"/>
              <a:t>‹#›</a:t>
            </a:fld>
            <a:endParaRPr lang="en-US" sz="1200" dirty="0">
              <a:solidFill>
                <a:srgbClr val="0072C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8798485"/>
      </p:ext>
    </p:extLst>
  </p:cSld>
  <p:clrMap bg1="lt1" tx1="dk1" bg2="lt2" tx2="dk2" accent1="accent1" accent2="accent2" accent3="accent3" accent4="accent4" accent5="accent5" accent6="accent6" hlink="hlink" folHlink="folHlink"/>
  <p:sldLayoutIdLst>
    <p:sldLayoutId id="2147483731" r:id="rId1"/>
    <p:sldLayoutId id="2147483818" r:id="rId2"/>
    <p:sldLayoutId id="2147483786" r:id="rId3"/>
    <p:sldLayoutId id="2147483649" r:id="rId4"/>
    <p:sldLayoutId id="2147483788" r:id="rId5"/>
    <p:sldLayoutId id="2147483650" r:id="rId6"/>
    <p:sldLayoutId id="2147483869" r:id="rId7"/>
    <p:sldLayoutId id="2147483722" r:id="rId8"/>
    <p:sldLayoutId id="2147483651" r:id="rId9"/>
    <p:sldLayoutId id="2147483652" r:id="rId10"/>
    <p:sldLayoutId id="2147483793" r:id="rId11"/>
    <p:sldLayoutId id="2147483730"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18">
          <p15:clr>
            <a:srgbClr val="F26B43"/>
          </p15:clr>
        </p15:guide>
        <p15:guide id="2" orient="horz" pos="119">
          <p15:clr>
            <a:srgbClr val="F26B43"/>
          </p15:clr>
        </p15:guide>
        <p15:guide id="3" orient="horz" pos="45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descr="A picture containing card, stationary&#10;&#10;Description automatically generated">
            <a:extLst>
              <a:ext uri="{FF2B5EF4-FFF2-40B4-BE49-F238E27FC236}">
                <a16:creationId xmlns:a16="http://schemas.microsoft.com/office/drawing/2014/main" id="{DDA2D404-40A1-7A40-B351-0B9FBA94ACDF}"/>
              </a:ext>
            </a:extLst>
          </p:cNvPr>
          <p:cNvPicPr>
            <a:picLocks noChangeAspect="1"/>
          </p:cNvPicPr>
          <p:nvPr userDrawn="1"/>
        </p:nvPicPr>
        <p:blipFill rotWithShape="1">
          <a:blip r:embed="rId14">
            <a:alphaModFix amt="8000"/>
            <a:extLst>
              <a:ext uri="{28A0092B-C50C-407E-A947-70E740481C1C}">
                <a14:useLocalDpi xmlns:a14="http://schemas.microsoft.com/office/drawing/2010/main" val="0"/>
              </a:ext>
            </a:extLst>
          </a:blip>
          <a:srcRect l="11653" t="17440" r="-7" b="17440"/>
          <a:stretch/>
        </p:blipFill>
        <p:spPr>
          <a:xfrm>
            <a:off x="1" y="0"/>
            <a:ext cx="9303720" cy="6858000"/>
          </a:xfrm>
          <a:prstGeom prst="rect">
            <a:avLst/>
          </a:prstGeom>
        </p:spPr>
      </p:pic>
      <p:pic>
        <p:nvPicPr>
          <p:cNvPr id="6" name="Picture 5">
            <a:extLst>
              <a:ext uri="{FF2B5EF4-FFF2-40B4-BE49-F238E27FC236}">
                <a16:creationId xmlns:a16="http://schemas.microsoft.com/office/drawing/2014/main" id="{354AD3A2-8947-3044-BBA9-96B24B6B181C}"/>
              </a:ext>
            </a:extLst>
          </p:cNvPr>
          <p:cNvPicPr>
            <a:picLocks noChangeAspect="1"/>
          </p:cNvPicPr>
          <p:nvPr userDrawn="1"/>
        </p:nvPicPr>
        <p:blipFill>
          <a:blip r:embed="rId15" cstate="print">
            <a:extLst>
              <a:ext uri="{28A0092B-C50C-407E-A947-70E740481C1C}">
                <a14:useLocalDpi xmlns:a14="http://schemas.microsoft.com/office/drawing/2010/main" val="0"/>
              </a:ext>
            </a:extLst>
          </a:blip>
          <a:srcRect/>
          <a:stretch/>
        </p:blipFill>
        <p:spPr>
          <a:xfrm>
            <a:off x="9303720" y="268323"/>
            <a:ext cx="2542561" cy="955793"/>
          </a:xfrm>
          <a:prstGeom prst="rect">
            <a:avLst/>
          </a:prstGeom>
        </p:spPr>
      </p:pic>
      <p:cxnSp>
        <p:nvCxnSpPr>
          <p:cNvPr id="9" name="Straight Connector 8">
            <a:extLst>
              <a:ext uri="{FF2B5EF4-FFF2-40B4-BE49-F238E27FC236}">
                <a16:creationId xmlns:a16="http://schemas.microsoft.com/office/drawing/2014/main" id="{4C689CD8-B00E-7C4C-B103-73B78EC71DCF}"/>
              </a:ext>
            </a:extLst>
          </p:cNvPr>
          <p:cNvCxnSpPr/>
          <p:nvPr userDrawn="1"/>
        </p:nvCxnSpPr>
        <p:spPr>
          <a:xfrm flipV="1">
            <a:off x="334537" y="6436285"/>
            <a:ext cx="11546452" cy="11151"/>
          </a:xfrm>
          <a:prstGeom prst="line">
            <a:avLst/>
          </a:prstGeom>
          <a:ln w="15875">
            <a:solidFill>
              <a:srgbClr val="878787"/>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0D73C24-C6DB-D848-B960-81F0A1F1A86C}"/>
              </a:ext>
            </a:extLst>
          </p:cNvPr>
          <p:cNvSpPr txBox="1"/>
          <p:nvPr userDrawn="1"/>
        </p:nvSpPr>
        <p:spPr>
          <a:xfrm>
            <a:off x="11061290" y="6499896"/>
            <a:ext cx="784991" cy="276999"/>
          </a:xfrm>
          <a:prstGeom prst="rect">
            <a:avLst/>
          </a:prstGeom>
          <a:noFill/>
        </p:spPr>
        <p:txBody>
          <a:bodyPr wrap="square" rtlCol="0">
            <a:spAutoFit/>
          </a:bodyPr>
          <a:lstStyle/>
          <a:p>
            <a:pPr algn="r"/>
            <a:fld id="{F9F65A2F-2579-2343-96B0-4F8956871EF5}" type="slidenum">
              <a:rPr lang="en-US" sz="1200" smtClean="0">
                <a:solidFill>
                  <a:srgbClr val="0072C5"/>
                </a:solidFill>
                <a:latin typeface="Arial" panose="020B0604020202020204" pitchFamily="34" charset="0"/>
                <a:cs typeface="Arial" panose="020B0604020202020204" pitchFamily="34" charset="0"/>
              </a:rPr>
              <a:pPr algn="r"/>
              <a:t>‹#›</a:t>
            </a:fld>
            <a:endParaRPr lang="en-US" sz="1200" dirty="0">
              <a:solidFill>
                <a:srgbClr val="0072C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4008437"/>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70" r:id="rId7"/>
    <p:sldLayoutId id="2147483850" r:id="rId8"/>
    <p:sldLayoutId id="2147483851" r:id="rId9"/>
    <p:sldLayoutId id="2147483852" r:id="rId10"/>
    <p:sldLayoutId id="2147483853" r:id="rId11"/>
    <p:sldLayoutId id="2147483854"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18">
          <p15:clr>
            <a:srgbClr val="F26B43"/>
          </p15:clr>
        </p15:guide>
        <p15:guide id="2" orient="horz" pos="119">
          <p15:clr>
            <a:srgbClr val="F26B43"/>
          </p15:clr>
        </p15:guide>
        <p15:guide id="3" orient="horz" pos="45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england.nhs.uk/publication/integrating-care-next-steps-to-building-strong-and-effective-integrated-care-systems-across-england/" TargetMode="External"/><Relationship Id="rId2" Type="http://schemas.openxmlformats.org/officeDocument/2006/relationships/hyperlink" Target="https://www.kingsfund.org.uk/topics/nhs-long-term-plan"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48DA89D4-D718-8A42-84C3-B8B00B3C7EE7}"/>
              </a:ext>
            </a:extLst>
          </p:cNvPr>
          <p:cNvSpPr>
            <a:spLocks noGrp="1"/>
          </p:cNvSpPr>
          <p:nvPr>
            <p:ph type="body" sz="quarter" idx="10"/>
          </p:nvPr>
        </p:nvSpPr>
        <p:spPr>
          <a:xfrm>
            <a:off x="7084264" y="3229529"/>
            <a:ext cx="4201588" cy="764701"/>
          </a:xfrm>
        </p:spPr>
        <p:txBody>
          <a:bodyPr/>
          <a:lstStyle/>
          <a:p>
            <a:r>
              <a:rPr lang="en-US" dirty="0"/>
              <a:t>NCL CCG update</a:t>
            </a:r>
          </a:p>
          <a:p>
            <a:r>
              <a:rPr lang="en-US" dirty="0"/>
              <a:t>24 June 2021</a:t>
            </a:r>
          </a:p>
        </p:txBody>
      </p:sp>
    </p:spTree>
    <p:extLst>
      <p:ext uri="{BB962C8B-B14F-4D97-AF65-F5344CB8AC3E}">
        <p14:creationId xmlns:p14="http://schemas.microsoft.com/office/powerpoint/2010/main" val="2552606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GB" dirty="0"/>
              <a:t>Integrated Care System</a:t>
            </a:r>
          </a:p>
        </p:txBody>
      </p:sp>
      <p:sp>
        <p:nvSpPr>
          <p:cNvPr id="2" name="Rectangle 1"/>
          <p:cNvSpPr/>
          <p:nvPr/>
        </p:nvSpPr>
        <p:spPr>
          <a:xfrm>
            <a:off x="322006" y="1358543"/>
            <a:ext cx="11323893" cy="3416320"/>
          </a:xfrm>
          <a:prstGeom prst="rect">
            <a:avLst/>
          </a:prstGeom>
        </p:spPr>
        <p:txBody>
          <a:bodyPr wrap="square">
            <a:spAutoFit/>
          </a:bodyPr>
          <a:lstStyle/>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Integrated care systems (ICSs) are partnerships that bring together providers and commissioners of NHS services across a geographical area with local authorities and other local partners to collectively plan health and care services to meet the needs of their population. The central aim of ICSs is to integrate care across different organisations and settings, joining up hospital and community-based services, physical and mental health, and health and social care. </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ICSs are intended to bring about major changes in how health and care services are planned, paid for and delivered, and are a key part of the future direction for the NHS as set out in the </a:t>
            </a:r>
            <a:r>
              <a:rPr lang="en-GB" dirty="0">
                <a:latin typeface="Arial" panose="020B0604020202020204" pitchFamily="34" charset="0"/>
                <a:cs typeface="Arial" panose="020B0604020202020204" pitchFamily="34" charset="0"/>
                <a:hlinkClick r:id="rId2" tooltip="NHS long-term plan"/>
              </a:rPr>
              <a:t>NHS Long Term Plan</a:t>
            </a:r>
            <a:r>
              <a:rPr lang="en-GB" dirty="0">
                <a:latin typeface="Arial" panose="020B0604020202020204" pitchFamily="34" charset="0"/>
                <a:cs typeface="Arial" panose="020B0604020202020204" pitchFamily="34" charset="0"/>
              </a:rPr>
              <a:t>. It is </a:t>
            </a:r>
            <a:r>
              <a:rPr lang="en-GB" dirty="0">
                <a:latin typeface="Arial" panose="020B0604020202020204" pitchFamily="34" charset="0"/>
                <a:cs typeface="Arial" panose="020B0604020202020204" pitchFamily="34" charset="0"/>
                <a:hlinkClick r:id="rId3"/>
              </a:rPr>
              <a:t>hoped that they will be a vehicle</a:t>
            </a:r>
            <a:r>
              <a:rPr lang="en-GB" dirty="0">
                <a:latin typeface="Arial" panose="020B0604020202020204" pitchFamily="34" charset="0"/>
                <a:cs typeface="Arial" panose="020B0604020202020204" pitchFamily="34" charset="0"/>
              </a:rPr>
              <a:t> for achieving greater integration of health and care services; improving population health and reducing inequalities; supporting productivity and sustainability of services; and helping the NHS to support social and economic development</a:t>
            </a:r>
          </a:p>
        </p:txBody>
      </p:sp>
    </p:spTree>
    <p:extLst>
      <p:ext uri="{BB962C8B-B14F-4D97-AF65-F5344CB8AC3E}">
        <p14:creationId xmlns:p14="http://schemas.microsoft.com/office/powerpoint/2010/main" val="3979167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GB" dirty="0"/>
              <a:t>How we are already working like an ICS</a:t>
            </a:r>
          </a:p>
        </p:txBody>
      </p:sp>
      <p:sp>
        <p:nvSpPr>
          <p:cNvPr id="4" name="Rectangle 3"/>
          <p:cNvSpPr/>
          <p:nvPr/>
        </p:nvSpPr>
        <p:spPr>
          <a:xfrm>
            <a:off x="322007" y="1610490"/>
            <a:ext cx="11520388" cy="5139869"/>
          </a:xfrm>
          <a:prstGeom prst="rect">
            <a:avLst/>
          </a:prstGeom>
          <a:solidFill>
            <a:schemeClr val="bg1"/>
          </a:solidFill>
        </p:spPr>
        <p:txBody>
          <a:bodyPr wrap="square">
            <a:spAutoFit/>
          </a:bodyPr>
          <a:lstStyle/>
          <a:p>
            <a:pPr marL="285750" lvl="0" indent="-285750">
              <a:buFont typeface="Arial" panose="020B0604020202020204" pitchFamily="34" charset="0"/>
              <a:buChar char="•"/>
              <a:defRPr/>
            </a:pPr>
            <a:r>
              <a:rPr lang="en-GB" dirty="0">
                <a:solidFill>
                  <a:srgbClr val="425563"/>
                </a:solidFill>
                <a:latin typeface="Arial" panose="020B0604020202020204" pitchFamily="34" charset="0"/>
                <a:cs typeface="Arial" panose="020B0604020202020204" pitchFamily="34" charset="0"/>
              </a:rPr>
              <a:t>Despite all of the challenges of the past 18 months, we have still managed to </a:t>
            </a:r>
            <a:r>
              <a:rPr lang="en-GB" b="1" dirty="0">
                <a:solidFill>
                  <a:srgbClr val="425563"/>
                </a:solidFill>
                <a:latin typeface="Arial" panose="020B0604020202020204" pitchFamily="34" charset="0"/>
                <a:cs typeface="Arial" panose="020B0604020202020204" pitchFamily="34" charset="0"/>
              </a:rPr>
              <a:t>build stronger partnerships, relationships</a:t>
            </a:r>
            <a:r>
              <a:rPr lang="en-GB" dirty="0">
                <a:solidFill>
                  <a:srgbClr val="425563"/>
                </a:solidFill>
                <a:latin typeface="Arial" panose="020B0604020202020204" pitchFamily="34" charset="0"/>
                <a:cs typeface="Arial" panose="020B0604020202020204" pitchFamily="34" charset="0"/>
              </a:rPr>
              <a:t>, and </a:t>
            </a:r>
            <a:r>
              <a:rPr lang="en-GB" b="1" dirty="0">
                <a:solidFill>
                  <a:srgbClr val="425563"/>
                </a:solidFill>
                <a:latin typeface="Arial" panose="020B0604020202020204" pitchFamily="34" charset="0"/>
                <a:cs typeface="Arial" panose="020B0604020202020204" pitchFamily="34" charset="0"/>
              </a:rPr>
              <a:t>new ways of working as a system</a:t>
            </a:r>
            <a:r>
              <a:rPr lang="en-GB" dirty="0">
                <a:solidFill>
                  <a:srgbClr val="425563"/>
                </a:solidFill>
                <a:latin typeface="Arial" panose="020B0604020202020204" pitchFamily="34" charset="0"/>
                <a:cs typeface="Arial" panose="020B0604020202020204" pitchFamily="34" charset="0"/>
              </a:rPr>
              <a:t> across social, primary and secondary care organisations. </a:t>
            </a:r>
          </a:p>
          <a:p>
            <a:pPr marL="285750" lvl="0" indent="-285750">
              <a:buFont typeface="Arial" panose="020B0604020202020204" pitchFamily="34" charset="0"/>
              <a:buChar char="•"/>
              <a:defRPr/>
            </a:pPr>
            <a:r>
              <a:rPr lang="en-GB" dirty="0">
                <a:solidFill>
                  <a:srgbClr val="425563"/>
                </a:solidFill>
                <a:latin typeface="Arial" panose="020B0604020202020204" pitchFamily="34" charset="0"/>
                <a:cs typeface="Arial" panose="020B0604020202020204" pitchFamily="34" charset="0"/>
              </a:rPr>
              <a:t>This year informally made us </a:t>
            </a:r>
            <a:r>
              <a:rPr lang="en-GB" b="1" dirty="0">
                <a:solidFill>
                  <a:srgbClr val="425563"/>
                </a:solidFill>
                <a:latin typeface="Arial" panose="020B0604020202020204" pitchFamily="34" charset="0"/>
                <a:cs typeface="Arial" panose="020B0604020202020204" pitchFamily="34" charset="0"/>
              </a:rPr>
              <a:t>think and act more like an integrated care system</a:t>
            </a:r>
            <a:r>
              <a:rPr lang="en-GB" dirty="0">
                <a:solidFill>
                  <a:srgbClr val="425563"/>
                </a:solidFill>
                <a:latin typeface="Arial" panose="020B0604020202020204" pitchFamily="34" charset="0"/>
                <a:cs typeface="Arial" panose="020B0604020202020204" pitchFamily="34" charset="0"/>
              </a:rPr>
              <a:t>, aiming to deliver the best and seamless care for our population through the pandemic. We have already started focusing work on a number of areas.</a:t>
            </a:r>
          </a:p>
          <a:p>
            <a:pPr marL="828000" lvl="3" indent="-285750">
              <a:buFont typeface="Arial" panose="020B0604020202020204" pitchFamily="34" charset="0"/>
              <a:buChar char="•"/>
              <a:defRPr/>
            </a:pPr>
            <a:r>
              <a:rPr lang="en-GB" sz="1600" dirty="0">
                <a:solidFill>
                  <a:srgbClr val="425563"/>
                </a:solidFill>
                <a:latin typeface="Arial" panose="020B0604020202020204" pitchFamily="34" charset="0"/>
                <a:cs typeface="Arial" panose="020B0604020202020204" pitchFamily="34" charset="0"/>
              </a:rPr>
              <a:t>A move to single strategic commissioner for health services.  </a:t>
            </a:r>
          </a:p>
          <a:p>
            <a:pPr marL="828000" lvl="3" indent="-285750">
              <a:buFont typeface="Arial" panose="020B0604020202020204" pitchFamily="34" charset="0"/>
              <a:buChar char="•"/>
              <a:defRPr/>
            </a:pPr>
            <a:r>
              <a:rPr lang="en-GB" sz="1600" dirty="0">
                <a:solidFill>
                  <a:srgbClr val="425563"/>
                </a:solidFill>
                <a:latin typeface="Arial" panose="020B0604020202020204" pitchFamily="34" charset="0"/>
                <a:cs typeface="Arial" panose="020B0604020202020204" pitchFamily="34" charset="0"/>
              </a:rPr>
              <a:t>Ensuring resident voice is heard at all levels of work. </a:t>
            </a:r>
          </a:p>
          <a:p>
            <a:pPr marL="828000" lvl="3" indent="-285750">
              <a:buFont typeface="Arial" panose="020B0604020202020204" pitchFamily="34" charset="0"/>
              <a:buChar char="•"/>
              <a:defRPr/>
            </a:pPr>
            <a:r>
              <a:rPr lang="en-GB" sz="1600" dirty="0">
                <a:solidFill>
                  <a:srgbClr val="425563"/>
                </a:solidFill>
                <a:latin typeface="Arial" panose="020B0604020202020204" pitchFamily="34" charset="0"/>
                <a:cs typeface="Arial" panose="020B0604020202020204" pitchFamily="34" charset="0"/>
              </a:rPr>
              <a:t>Establishing five borough-based integrated care partnerships focused on the coordination, integration and development of out of hospital services based on population needs. </a:t>
            </a:r>
          </a:p>
          <a:p>
            <a:pPr marL="828000" lvl="3" indent="-285750">
              <a:buFont typeface="Arial" panose="020B0604020202020204" pitchFamily="34" charset="0"/>
              <a:buChar char="•"/>
              <a:defRPr/>
            </a:pPr>
            <a:r>
              <a:rPr lang="en-GB" sz="1600" dirty="0">
                <a:solidFill>
                  <a:srgbClr val="425563"/>
                </a:solidFill>
                <a:latin typeface="Arial" panose="020B0604020202020204" pitchFamily="34" charset="0"/>
                <a:cs typeface="Arial" panose="020B0604020202020204" pitchFamily="34" charset="0"/>
              </a:rPr>
              <a:t>Supporting the development of Primary Care Networks.</a:t>
            </a:r>
          </a:p>
          <a:p>
            <a:pPr marL="828000" lvl="3" indent="-285750">
              <a:buFont typeface="Arial" panose="020B0604020202020204" pitchFamily="34" charset="0"/>
              <a:buChar char="•"/>
              <a:defRPr/>
            </a:pPr>
            <a:r>
              <a:rPr lang="en-GB" sz="1600" dirty="0">
                <a:solidFill>
                  <a:srgbClr val="425563"/>
                </a:solidFill>
                <a:latin typeface="Arial" panose="020B0604020202020204" pitchFamily="34" charset="0"/>
                <a:cs typeface="Arial" panose="020B0604020202020204" pitchFamily="34" charset="0"/>
              </a:rPr>
              <a:t>Through our response to and recovery from the Covid-19 pandemic we have worked collaboratively through the Clinical Advisory Group and ‘GOLD’ decision-making executive. We have worked increasingly as a system to tackle challenges and find solutions to meet the needs of local people</a:t>
            </a:r>
            <a:r>
              <a:rPr lang="en-GB" dirty="0">
                <a:solidFill>
                  <a:srgbClr val="425563"/>
                </a:solidFill>
                <a:latin typeface="Arial" panose="020B0604020202020204" pitchFamily="34" charset="0"/>
                <a:cs typeface="Arial" panose="020B0604020202020204" pitchFamily="34" charset="0"/>
              </a:rPr>
              <a:t>.</a:t>
            </a:r>
          </a:p>
          <a:p>
            <a:pPr marL="285750" lvl="0" indent="-285750">
              <a:buFont typeface="Arial" panose="020B0604020202020204" pitchFamily="34" charset="0"/>
              <a:buChar char="•"/>
              <a:defRPr/>
            </a:pPr>
            <a:r>
              <a:rPr lang="en-GB" dirty="0">
                <a:solidFill>
                  <a:srgbClr val="425563"/>
                </a:solidFill>
                <a:latin typeface="Arial" panose="020B0604020202020204" pitchFamily="34" charset="0"/>
                <a:cs typeface="Arial" panose="020B0604020202020204" pitchFamily="34" charset="0"/>
              </a:rPr>
              <a:t>A recent successful example that shows </a:t>
            </a:r>
            <a:r>
              <a:rPr lang="en-GB" b="1" dirty="0">
                <a:solidFill>
                  <a:srgbClr val="425563"/>
                </a:solidFill>
                <a:latin typeface="Arial" panose="020B0604020202020204" pitchFamily="34" charset="0"/>
                <a:cs typeface="Arial" panose="020B0604020202020204" pitchFamily="34" charset="0"/>
              </a:rPr>
              <a:t>how we work across different levels of a system effectively, </a:t>
            </a:r>
            <a:r>
              <a:rPr lang="en-GB" dirty="0">
                <a:solidFill>
                  <a:srgbClr val="425563"/>
                </a:solidFill>
                <a:latin typeface="Arial" panose="020B0604020202020204" pitchFamily="34" charset="0"/>
                <a:cs typeface="Arial" panose="020B0604020202020204" pitchFamily="34" charset="0"/>
              </a:rPr>
              <a:t>is our Covid-19 vaccination programme, where enablers such as </a:t>
            </a:r>
            <a:r>
              <a:rPr lang="en-GB" dirty="0" err="1">
                <a:solidFill>
                  <a:srgbClr val="425563"/>
                </a:solidFill>
                <a:latin typeface="Arial" panose="020B0604020202020204" pitchFamily="34" charset="0"/>
                <a:cs typeface="Arial" panose="020B0604020202020204" pitchFamily="34" charset="0"/>
              </a:rPr>
              <a:t>HealtheIntent</a:t>
            </a:r>
            <a:r>
              <a:rPr lang="en-GB" dirty="0">
                <a:solidFill>
                  <a:srgbClr val="425563"/>
                </a:solidFill>
                <a:latin typeface="Arial" panose="020B0604020202020204" pitchFamily="34" charset="0"/>
                <a:cs typeface="Arial" panose="020B0604020202020204" pitchFamily="34" charset="0"/>
              </a:rPr>
              <a:t> are supporting our system response, boroughs deploy their local know-how to plan for delivery based on local needs; while neighbourhood pharmacies and PCNs continue to effectively service their populations through local interventions. </a:t>
            </a:r>
          </a:p>
        </p:txBody>
      </p:sp>
    </p:spTree>
    <p:extLst>
      <p:ext uri="{BB962C8B-B14F-4D97-AF65-F5344CB8AC3E}">
        <p14:creationId xmlns:p14="http://schemas.microsoft.com/office/powerpoint/2010/main" val="1340399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GB" dirty="0"/>
              <a:t>Our Inter-Connected System</a:t>
            </a:r>
          </a:p>
        </p:txBody>
      </p:sp>
      <p:pic>
        <p:nvPicPr>
          <p:cNvPr id="2" name="Picture 1"/>
          <p:cNvPicPr>
            <a:picLocks noChangeAspect="1"/>
          </p:cNvPicPr>
          <p:nvPr/>
        </p:nvPicPr>
        <p:blipFill>
          <a:blip r:embed="rId2"/>
          <a:stretch>
            <a:fillRect/>
          </a:stretch>
        </p:blipFill>
        <p:spPr>
          <a:xfrm>
            <a:off x="621778" y="1470756"/>
            <a:ext cx="10274822" cy="5035963"/>
          </a:xfrm>
          <a:prstGeom prst="rect">
            <a:avLst/>
          </a:prstGeom>
        </p:spPr>
      </p:pic>
    </p:spTree>
    <p:extLst>
      <p:ext uri="{BB962C8B-B14F-4D97-AF65-F5344CB8AC3E}">
        <p14:creationId xmlns:p14="http://schemas.microsoft.com/office/powerpoint/2010/main" val="2590793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GB" dirty="0"/>
              <a:t>Which organisations are we talking about?</a:t>
            </a:r>
          </a:p>
        </p:txBody>
      </p:sp>
      <p:pic>
        <p:nvPicPr>
          <p:cNvPr id="14" name="Picture 13"/>
          <p:cNvPicPr>
            <a:picLocks noChangeAspect="1"/>
          </p:cNvPicPr>
          <p:nvPr/>
        </p:nvPicPr>
        <p:blipFill>
          <a:blip r:embed="rId2"/>
          <a:stretch>
            <a:fillRect/>
          </a:stretch>
        </p:blipFill>
        <p:spPr>
          <a:xfrm>
            <a:off x="1599231" y="1322094"/>
            <a:ext cx="8929070" cy="4807174"/>
          </a:xfrm>
          <a:prstGeom prst="rect">
            <a:avLst/>
          </a:prstGeom>
        </p:spPr>
      </p:pic>
    </p:spTree>
    <p:extLst>
      <p:ext uri="{BB962C8B-B14F-4D97-AF65-F5344CB8AC3E}">
        <p14:creationId xmlns:p14="http://schemas.microsoft.com/office/powerpoint/2010/main" val="2705896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GB" dirty="0"/>
              <a:t>Our Integrated Care System</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7717" t="30668" r="2919" b="13168"/>
          <a:stretch/>
        </p:blipFill>
        <p:spPr>
          <a:xfrm>
            <a:off x="7211018" y="1850695"/>
            <a:ext cx="4107976" cy="3971498"/>
          </a:xfrm>
          <a:prstGeom prst="rect">
            <a:avLst/>
          </a:prstGeom>
        </p:spPr>
      </p:pic>
      <p:sp>
        <p:nvSpPr>
          <p:cNvPr id="5" name="TextBox 4"/>
          <p:cNvSpPr txBox="1"/>
          <p:nvPr/>
        </p:nvSpPr>
        <p:spPr>
          <a:xfrm>
            <a:off x="7211018" y="1503391"/>
            <a:ext cx="4576662" cy="307777"/>
          </a:xfrm>
          <a:prstGeom prst="rect">
            <a:avLst/>
          </a:prstGeom>
          <a:noFill/>
        </p:spPr>
        <p:txBody>
          <a:bodyPr wrap="square" rtlCol="0">
            <a:spAutoFit/>
          </a:bodyPr>
          <a:lstStyle/>
          <a:p>
            <a:r>
              <a:rPr lang="en-GB" sz="1400" b="1" dirty="0">
                <a:latin typeface="Arial" panose="020B0604020202020204" pitchFamily="34" charset="0"/>
                <a:cs typeface="Arial" panose="020B0604020202020204" pitchFamily="34" charset="0"/>
              </a:rPr>
              <a:t>Volunteer driver service provides 800 journeys </a:t>
            </a:r>
          </a:p>
        </p:txBody>
      </p:sp>
      <p:sp>
        <p:nvSpPr>
          <p:cNvPr id="7" name="TextBox 6"/>
          <p:cNvSpPr txBox="1"/>
          <p:nvPr/>
        </p:nvSpPr>
        <p:spPr>
          <a:xfrm>
            <a:off x="6939402" y="5840486"/>
            <a:ext cx="4651208" cy="923330"/>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Special Constable </a:t>
            </a:r>
            <a:r>
              <a:rPr lang="en-GB" dirty="0" err="1">
                <a:latin typeface="Arial" panose="020B0604020202020204" pitchFamily="34" charset="0"/>
                <a:cs typeface="Arial" panose="020B0604020202020204" pitchFamily="34" charset="0"/>
              </a:rPr>
              <a:t>Burak</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Kel</a:t>
            </a:r>
            <a:r>
              <a:rPr lang="en-GB" dirty="0">
                <a:latin typeface="Arial" panose="020B0604020202020204" pitchFamily="34" charset="0"/>
                <a:cs typeface="Arial" panose="020B0604020202020204" pitchFamily="34" charset="0"/>
              </a:rPr>
              <a:t> supports a patient</a:t>
            </a:r>
          </a:p>
          <a:p>
            <a:endParaRPr lang="en-GB"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11843"/>
          <a:stretch/>
        </p:blipFill>
        <p:spPr>
          <a:xfrm>
            <a:off x="688492" y="1850695"/>
            <a:ext cx="5249118" cy="3971498"/>
          </a:xfrm>
          <a:prstGeom prst="rect">
            <a:avLst/>
          </a:prstGeom>
        </p:spPr>
      </p:pic>
      <p:sp>
        <p:nvSpPr>
          <p:cNvPr id="8" name="TextBox 7"/>
          <p:cNvSpPr txBox="1"/>
          <p:nvPr/>
        </p:nvSpPr>
        <p:spPr>
          <a:xfrm>
            <a:off x="793705" y="1503392"/>
            <a:ext cx="5040617" cy="307777"/>
          </a:xfrm>
          <a:prstGeom prst="rect">
            <a:avLst/>
          </a:prstGeom>
          <a:noFill/>
        </p:spPr>
        <p:txBody>
          <a:bodyPr wrap="square" rtlCol="0">
            <a:spAutoFit/>
          </a:bodyPr>
          <a:lstStyle/>
          <a:p>
            <a:r>
              <a:rPr lang="en-GB" sz="1400" b="1" dirty="0">
                <a:latin typeface="Arial" panose="020B0604020202020204" pitchFamily="34" charset="0"/>
                <a:cs typeface="Arial" panose="020B0604020202020204" pitchFamily="34" charset="0"/>
              </a:rPr>
              <a:t>London Islamic Cultural Society hosts vaccination clinic</a:t>
            </a:r>
          </a:p>
        </p:txBody>
      </p:sp>
      <p:sp>
        <p:nvSpPr>
          <p:cNvPr id="10" name="TextBox 9"/>
          <p:cNvSpPr txBox="1"/>
          <p:nvPr/>
        </p:nvSpPr>
        <p:spPr>
          <a:xfrm>
            <a:off x="987447" y="5822193"/>
            <a:ext cx="4651208" cy="646331"/>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Pop-up clinics in mosques, churches, food banks, cultural centre</a:t>
            </a:r>
          </a:p>
        </p:txBody>
      </p:sp>
    </p:spTree>
    <p:extLst>
      <p:ext uri="{BB962C8B-B14F-4D97-AF65-F5344CB8AC3E}">
        <p14:creationId xmlns:p14="http://schemas.microsoft.com/office/powerpoint/2010/main" val="2605123390"/>
      </p:ext>
    </p:extLst>
  </p:cSld>
  <p:clrMapOvr>
    <a:masterClrMapping/>
  </p:clrMapOvr>
</p:sld>
</file>

<file path=ppt/theme/theme1.xml><?xml version="1.0" encoding="utf-8"?>
<a:theme xmlns:a="http://schemas.openxmlformats.org/drawingml/2006/main" name="Title slides">
  <a:themeElements>
    <a:clrScheme name="CCG Brand Colours">
      <a:dk1>
        <a:sysClr val="windowText" lastClr="000000"/>
      </a:dk1>
      <a:lt1>
        <a:srgbClr val="FFFFFF"/>
      </a:lt1>
      <a:dk2>
        <a:srgbClr val="FFFFFF"/>
      </a:dk2>
      <a:lt2>
        <a:srgbClr val="FFFFFF"/>
      </a:lt2>
      <a:accent1>
        <a:srgbClr val="009A98"/>
      </a:accent1>
      <a:accent2>
        <a:srgbClr val="0072C5"/>
      </a:accent2>
      <a:accent3>
        <a:srgbClr val="C10071"/>
      </a:accent3>
      <a:accent4>
        <a:srgbClr val="F49800"/>
      </a:accent4>
      <a:accent5>
        <a:srgbClr val="878787"/>
      </a:accent5>
      <a:accent6>
        <a:srgbClr val="DADADA"/>
      </a:accent6>
      <a:hlink>
        <a:srgbClr val="FFFFFF"/>
      </a:hlink>
      <a:folHlink>
        <a:srgbClr val="0072C5"/>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Slides small pentagon cut off righ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Content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29255</TotalTime>
  <Words>470</Words>
  <Application>Microsoft Office PowerPoint</Application>
  <PresentationFormat>Widescreen</PresentationFormat>
  <Paragraphs>23</Paragraphs>
  <Slides>6</Slides>
  <Notes>0</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6</vt:i4>
      </vt:variant>
    </vt:vector>
  </HeadingPairs>
  <TitlesOfParts>
    <vt:vector size="11" baseType="lpstr">
      <vt:lpstr>Arial</vt:lpstr>
      <vt:lpstr>Calibri</vt:lpstr>
      <vt:lpstr>Title slides</vt:lpstr>
      <vt:lpstr>Content Slides small pentagon cut off right</vt:lpstr>
      <vt:lpstr>3_Content Slides</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Oculus</dc:creator>
  <cp:lastModifiedBy>Tanya Murat</cp:lastModifiedBy>
  <cp:revision>1161</cp:revision>
  <cp:lastPrinted>2018-10-10T07:17:08Z</cp:lastPrinted>
  <dcterms:created xsi:type="dcterms:W3CDTF">2016-02-24T15:09:03Z</dcterms:created>
  <dcterms:modified xsi:type="dcterms:W3CDTF">2021-06-18T14:54:41Z</dcterms:modified>
</cp:coreProperties>
</file>