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7" r:id="rId4"/>
    <p:sldMasterId id="2147483660" r:id="rId5"/>
    <p:sldMasterId id="2147483686" r:id="rId6"/>
    <p:sldMasterId id="2147483648" r:id="rId7"/>
  </p:sldMasterIdLst>
  <p:notesMasterIdLst>
    <p:notesMasterId r:id="rId21"/>
  </p:notesMasterIdLst>
  <p:sldIdLst>
    <p:sldId id="365" r:id="rId8"/>
    <p:sldId id="316" r:id="rId9"/>
    <p:sldId id="326" r:id="rId10"/>
    <p:sldId id="284" r:id="rId11"/>
    <p:sldId id="343" r:id="rId12"/>
    <p:sldId id="357" r:id="rId13"/>
    <p:sldId id="363" r:id="rId14"/>
    <p:sldId id="355" r:id="rId15"/>
    <p:sldId id="356" r:id="rId16"/>
    <p:sldId id="348" r:id="rId17"/>
    <p:sldId id="347" r:id="rId18"/>
    <p:sldId id="358" r:id="rId19"/>
    <p:sldId id="293"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28BF077-EA50-E327-1828-D182DCE36014}" v="1631" dt="2023-07-12T12:58:03.881"/>
    <p1510:client id="{04CC4BEC-2DD0-4862-A2BE-19536F56B1FF}" v="105" dt="2023-09-25T12:53:07.764"/>
    <p1510:client id="{0FD8E844-6E96-B351-A923-B973C0939165}" v="1012" dt="2023-07-12T11:12:17.485"/>
    <p1510:client id="{2FC56A86-9374-4EED-B401-0CCD8DD28857}" v="199" dt="2023-09-25T12:45:12.254"/>
    <p1510:client id="{3CC69A5B-9E10-5983-FFB4-9811FD21D5D4}" v="2532" dt="2023-07-12T18:21:45.075"/>
    <p1510:client id="{5825FE5F-9944-9DD7-945C-B82B2086B570}" v="307" dt="2023-07-13T11:24:13.685"/>
    <p1510:client id="{708E378A-2A87-4841-9973-47ADB997D036}" v="403" dt="2023-07-17T10:14:24.845"/>
    <p1510:client id="{766D2930-844F-130B-DBF8-56243D406F23}" v="1312" dt="2023-07-18T22:09:56.438"/>
    <p1510:client id="{A3C56342-D152-4746-A6B1-C9F48004B626}" v="3922" dt="2023-09-25T12:37:22.363"/>
    <p1510:client id="{C77B380D-4F7C-6047-3CCE-1838DF3D3C86}" v="381" dt="2023-09-25T16:03:05.67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9" d="100"/>
          <a:sy n="79" d="100"/>
        </p:scale>
        <p:origin x="749"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viewProps" Target="viewProps.xml"/><Relationship Id="rId10" Type="http://schemas.openxmlformats.org/officeDocument/2006/relationships/slide" Target="slides/slide3.xml"/><Relationship Id="rId19" Type="http://schemas.openxmlformats.org/officeDocument/2006/relationships/slide" Target="slides/slide12.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2A9E6FC-CFF0-4808-A1B9-6A2AF74B72A4}" type="doc">
      <dgm:prSet loTypeId="urn:microsoft.com/office/officeart/2005/8/layout/default" loCatId="list" qsTypeId="urn:microsoft.com/office/officeart/2005/8/quickstyle/simple1" qsCatId="simple" csTypeId="urn:microsoft.com/office/officeart/2005/8/colors/accent1_3" csCatId="accent1" phldr="1"/>
      <dgm:spPr/>
      <dgm:t>
        <a:bodyPr/>
        <a:lstStyle/>
        <a:p>
          <a:endParaRPr lang="en-US"/>
        </a:p>
      </dgm:t>
    </dgm:pt>
    <dgm:pt modelId="{DD3BD1D2-6624-4B7A-9B22-ABA66730F732}">
      <dgm:prSet phldrT="[Text]" phldr="0"/>
      <dgm:spPr/>
      <dgm:t>
        <a:bodyPr/>
        <a:lstStyle/>
        <a:p>
          <a:pPr rtl="0"/>
          <a:r>
            <a:rPr lang="en-US">
              <a:latin typeface="Calibri Light" panose="020F0302020204030204"/>
            </a:rPr>
            <a:t>Key Role</a:t>
          </a:r>
          <a:endParaRPr lang="en-US"/>
        </a:p>
      </dgm:t>
    </dgm:pt>
    <dgm:pt modelId="{1C65F728-6E9A-4C6C-922A-0CB637364D1E}" type="parTrans" cxnId="{32B53701-0E92-4471-83CC-00E98D91DA6F}">
      <dgm:prSet/>
      <dgm:spPr/>
      <dgm:t>
        <a:bodyPr/>
        <a:lstStyle/>
        <a:p>
          <a:endParaRPr lang="en-US"/>
        </a:p>
      </dgm:t>
    </dgm:pt>
    <dgm:pt modelId="{E2463A83-3839-4330-8058-C8DBA8335847}" type="sibTrans" cxnId="{32B53701-0E92-4471-83CC-00E98D91DA6F}">
      <dgm:prSet/>
      <dgm:spPr/>
      <dgm:t>
        <a:bodyPr/>
        <a:lstStyle/>
        <a:p>
          <a:endParaRPr lang="en-US"/>
        </a:p>
      </dgm:t>
    </dgm:pt>
    <dgm:pt modelId="{CF915F89-BCD4-4264-A3BA-CB01EA35CECB}">
      <dgm:prSet phldrT="[Text]" phldr="0"/>
      <dgm:spPr/>
      <dgm:t>
        <a:bodyPr/>
        <a:lstStyle/>
        <a:p>
          <a:pPr rtl="0"/>
          <a:r>
            <a:rPr lang="en-US">
              <a:latin typeface="Calibri Light" panose="020F0302020204030204"/>
            </a:rPr>
            <a:t>Recruitmment of PPG Representatives</a:t>
          </a:r>
        </a:p>
      </dgm:t>
    </dgm:pt>
    <dgm:pt modelId="{64AFEDF8-1EE9-48BD-9FA6-5C48349A7A6F}" type="parTrans" cxnId="{1E4972E5-7101-4BBD-83AD-206D829075B8}">
      <dgm:prSet/>
      <dgm:spPr/>
      <dgm:t>
        <a:bodyPr/>
        <a:lstStyle/>
        <a:p>
          <a:endParaRPr lang="en-US"/>
        </a:p>
      </dgm:t>
    </dgm:pt>
    <dgm:pt modelId="{757A757B-9490-443C-A90C-1E772313BD4F}" type="sibTrans" cxnId="{1E4972E5-7101-4BBD-83AD-206D829075B8}">
      <dgm:prSet/>
      <dgm:spPr/>
      <dgm:t>
        <a:bodyPr/>
        <a:lstStyle/>
        <a:p>
          <a:endParaRPr lang="en-US"/>
        </a:p>
      </dgm:t>
    </dgm:pt>
    <dgm:pt modelId="{65D47DB8-2635-4DCD-9ABC-815C5CD88207}">
      <dgm:prSet phldr="0"/>
      <dgm:spPr/>
      <dgm:t>
        <a:bodyPr/>
        <a:lstStyle/>
        <a:p>
          <a:pPr rtl="0"/>
          <a:r>
            <a:rPr lang="en-US">
              <a:latin typeface="Calibri Light" panose="020F0302020204030204"/>
            </a:rPr>
            <a:t>Any Questions? </a:t>
          </a:r>
        </a:p>
      </dgm:t>
    </dgm:pt>
    <dgm:pt modelId="{C1B011FB-A62D-45BB-96C8-63B13FB1ED29}" type="parTrans" cxnId="{B671CF02-97C8-46F6-A01E-FD4900EBAEA0}">
      <dgm:prSet/>
      <dgm:spPr/>
    </dgm:pt>
    <dgm:pt modelId="{F216EBEE-F4F9-4814-80E3-6D6E916FE5D3}" type="sibTrans" cxnId="{B671CF02-97C8-46F6-A01E-FD4900EBAEA0}">
      <dgm:prSet/>
      <dgm:spPr/>
    </dgm:pt>
    <dgm:pt modelId="{D063A388-5EE9-4CCE-8C7A-FF1510540289}">
      <dgm:prSet phldr="0"/>
      <dgm:spPr/>
      <dgm:t>
        <a:bodyPr/>
        <a:lstStyle/>
        <a:p>
          <a:pPr rtl="0"/>
          <a:r>
            <a:rPr lang="en-US">
              <a:latin typeface="Calibri Light" panose="020F0302020204030204"/>
            </a:rPr>
            <a:t>Our Next Steps</a:t>
          </a:r>
          <a:endParaRPr lang="en-GB"/>
        </a:p>
      </dgm:t>
    </dgm:pt>
    <dgm:pt modelId="{8ABCFB5A-A076-4C59-924B-6B6500B6EE2C}" type="parTrans" cxnId="{77E81931-6CE6-4BDC-900B-1D7C2D0A85DC}">
      <dgm:prSet/>
      <dgm:spPr/>
    </dgm:pt>
    <dgm:pt modelId="{8AC01DF0-F0AE-4313-A9E2-05EF59224E1F}" type="sibTrans" cxnId="{77E81931-6CE6-4BDC-900B-1D7C2D0A85DC}">
      <dgm:prSet/>
      <dgm:spPr/>
    </dgm:pt>
    <dgm:pt modelId="{94710D7A-2ED1-4FE5-87C0-A6E48ABF80C1}" type="pres">
      <dgm:prSet presAssocID="{A2A9E6FC-CFF0-4808-A1B9-6A2AF74B72A4}" presName="diagram" presStyleCnt="0">
        <dgm:presLayoutVars>
          <dgm:dir/>
          <dgm:resizeHandles val="exact"/>
        </dgm:presLayoutVars>
      </dgm:prSet>
      <dgm:spPr/>
    </dgm:pt>
    <dgm:pt modelId="{67A82C44-6D5C-4262-AE3F-8ECE854E2F04}" type="pres">
      <dgm:prSet presAssocID="{DD3BD1D2-6624-4B7A-9B22-ABA66730F732}" presName="node" presStyleLbl="node1" presStyleIdx="0" presStyleCnt="4">
        <dgm:presLayoutVars>
          <dgm:bulletEnabled val="1"/>
        </dgm:presLayoutVars>
      </dgm:prSet>
      <dgm:spPr/>
    </dgm:pt>
    <dgm:pt modelId="{1440B72A-C829-48AE-879C-46E04E74FC20}" type="pres">
      <dgm:prSet presAssocID="{E2463A83-3839-4330-8058-C8DBA8335847}" presName="sibTrans" presStyleCnt="0"/>
      <dgm:spPr/>
    </dgm:pt>
    <dgm:pt modelId="{974C7694-DE36-43AA-B4ED-44FD1632C6CB}" type="pres">
      <dgm:prSet presAssocID="{CF915F89-BCD4-4264-A3BA-CB01EA35CECB}" presName="node" presStyleLbl="node1" presStyleIdx="1" presStyleCnt="4">
        <dgm:presLayoutVars>
          <dgm:bulletEnabled val="1"/>
        </dgm:presLayoutVars>
      </dgm:prSet>
      <dgm:spPr/>
    </dgm:pt>
    <dgm:pt modelId="{03E61B9C-C7CA-45B5-BF12-8418A28317F4}" type="pres">
      <dgm:prSet presAssocID="{757A757B-9490-443C-A90C-1E772313BD4F}" presName="sibTrans" presStyleCnt="0"/>
      <dgm:spPr/>
    </dgm:pt>
    <dgm:pt modelId="{E7BD17EB-60BE-4866-8488-8348AB2B0438}" type="pres">
      <dgm:prSet presAssocID="{D063A388-5EE9-4CCE-8C7A-FF1510540289}" presName="node" presStyleLbl="node1" presStyleIdx="2" presStyleCnt="4">
        <dgm:presLayoutVars>
          <dgm:bulletEnabled val="1"/>
        </dgm:presLayoutVars>
      </dgm:prSet>
      <dgm:spPr/>
    </dgm:pt>
    <dgm:pt modelId="{1F05D76A-1A57-4394-9F5E-FF0DC2F98611}" type="pres">
      <dgm:prSet presAssocID="{8AC01DF0-F0AE-4313-A9E2-05EF59224E1F}" presName="sibTrans" presStyleCnt="0"/>
      <dgm:spPr/>
    </dgm:pt>
    <dgm:pt modelId="{041111B2-350D-4837-86CA-6FDDB1FB5753}" type="pres">
      <dgm:prSet presAssocID="{65D47DB8-2635-4DCD-9ABC-815C5CD88207}" presName="node" presStyleLbl="node1" presStyleIdx="3" presStyleCnt="4">
        <dgm:presLayoutVars>
          <dgm:bulletEnabled val="1"/>
        </dgm:presLayoutVars>
      </dgm:prSet>
      <dgm:spPr/>
    </dgm:pt>
  </dgm:ptLst>
  <dgm:cxnLst>
    <dgm:cxn modelId="{32B53701-0E92-4471-83CC-00E98D91DA6F}" srcId="{A2A9E6FC-CFF0-4808-A1B9-6A2AF74B72A4}" destId="{DD3BD1D2-6624-4B7A-9B22-ABA66730F732}" srcOrd="0" destOrd="0" parTransId="{1C65F728-6E9A-4C6C-922A-0CB637364D1E}" sibTransId="{E2463A83-3839-4330-8058-C8DBA8335847}"/>
    <dgm:cxn modelId="{B671CF02-97C8-46F6-A01E-FD4900EBAEA0}" srcId="{A2A9E6FC-CFF0-4808-A1B9-6A2AF74B72A4}" destId="{65D47DB8-2635-4DCD-9ABC-815C5CD88207}" srcOrd="3" destOrd="0" parTransId="{C1B011FB-A62D-45BB-96C8-63B13FB1ED29}" sibTransId="{F216EBEE-F4F9-4814-80E3-6D6E916FE5D3}"/>
    <dgm:cxn modelId="{8941B91B-576C-4432-907B-EC4D751B4207}" type="presOf" srcId="{D063A388-5EE9-4CCE-8C7A-FF1510540289}" destId="{E7BD17EB-60BE-4866-8488-8348AB2B0438}" srcOrd="0" destOrd="0" presId="urn:microsoft.com/office/officeart/2005/8/layout/default"/>
    <dgm:cxn modelId="{D5248A22-AA64-4C61-BDD7-CFF70F8E6C8E}" type="presOf" srcId="{DD3BD1D2-6624-4B7A-9B22-ABA66730F732}" destId="{67A82C44-6D5C-4262-AE3F-8ECE854E2F04}" srcOrd="0" destOrd="0" presId="urn:microsoft.com/office/officeart/2005/8/layout/default"/>
    <dgm:cxn modelId="{77E81931-6CE6-4BDC-900B-1D7C2D0A85DC}" srcId="{A2A9E6FC-CFF0-4808-A1B9-6A2AF74B72A4}" destId="{D063A388-5EE9-4CCE-8C7A-FF1510540289}" srcOrd="2" destOrd="0" parTransId="{8ABCFB5A-A076-4C59-924B-6B6500B6EE2C}" sibTransId="{8AC01DF0-F0AE-4313-A9E2-05EF59224E1F}"/>
    <dgm:cxn modelId="{73680D3F-A162-4AE1-AC20-0054BC8B053C}" type="presOf" srcId="{A2A9E6FC-CFF0-4808-A1B9-6A2AF74B72A4}" destId="{94710D7A-2ED1-4FE5-87C0-A6E48ABF80C1}" srcOrd="0" destOrd="0" presId="urn:microsoft.com/office/officeart/2005/8/layout/default"/>
    <dgm:cxn modelId="{B8F1A34B-A02B-4130-913E-0CD88A3D8DAE}" type="presOf" srcId="{CF915F89-BCD4-4264-A3BA-CB01EA35CECB}" destId="{974C7694-DE36-43AA-B4ED-44FD1632C6CB}" srcOrd="0" destOrd="0" presId="urn:microsoft.com/office/officeart/2005/8/layout/default"/>
    <dgm:cxn modelId="{6C1763C6-C4CF-4273-8284-48DE392F0932}" type="presOf" srcId="{65D47DB8-2635-4DCD-9ABC-815C5CD88207}" destId="{041111B2-350D-4837-86CA-6FDDB1FB5753}" srcOrd="0" destOrd="0" presId="urn:microsoft.com/office/officeart/2005/8/layout/default"/>
    <dgm:cxn modelId="{1E4972E5-7101-4BBD-83AD-206D829075B8}" srcId="{A2A9E6FC-CFF0-4808-A1B9-6A2AF74B72A4}" destId="{CF915F89-BCD4-4264-A3BA-CB01EA35CECB}" srcOrd="1" destOrd="0" parTransId="{64AFEDF8-1EE9-48BD-9FA6-5C48349A7A6F}" sibTransId="{757A757B-9490-443C-A90C-1E772313BD4F}"/>
    <dgm:cxn modelId="{C18ACF66-5C6E-42D3-9898-54FC1E6CFCF9}" type="presParOf" srcId="{94710D7A-2ED1-4FE5-87C0-A6E48ABF80C1}" destId="{67A82C44-6D5C-4262-AE3F-8ECE854E2F04}" srcOrd="0" destOrd="0" presId="urn:microsoft.com/office/officeart/2005/8/layout/default"/>
    <dgm:cxn modelId="{740D7264-0E0D-45B8-BF09-EB9BA9C549E2}" type="presParOf" srcId="{94710D7A-2ED1-4FE5-87C0-A6E48ABF80C1}" destId="{1440B72A-C829-48AE-879C-46E04E74FC20}" srcOrd="1" destOrd="0" presId="urn:microsoft.com/office/officeart/2005/8/layout/default"/>
    <dgm:cxn modelId="{E433F74A-2B7B-4784-8601-D7129DC0FBFF}" type="presParOf" srcId="{94710D7A-2ED1-4FE5-87C0-A6E48ABF80C1}" destId="{974C7694-DE36-43AA-B4ED-44FD1632C6CB}" srcOrd="2" destOrd="0" presId="urn:microsoft.com/office/officeart/2005/8/layout/default"/>
    <dgm:cxn modelId="{4ACF5A10-5B0F-4FDB-9F5A-6F27AD6874EE}" type="presParOf" srcId="{94710D7A-2ED1-4FE5-87C0-A6E48ABF80C1}" destId="{03E61B9C-C7CA-45B5-BF12-8418A28317F4}" srcOrd="3" destOrd="0" presId="urn:microsoft.com/office/officeart/2005/8/layout/default"/>
    <dgm:cxn modelId="{9B208F87-5B14-4345-8487-0F8D26724C12}" type="presParOf" srcId="{94710D7A-2ED1-4FE5-87C0-A6E48ABF80C1}" destId="{E7BD17EB-60BE-4866-8488-8348AB2B0438}" srcOrd="4" destOrd="0" presId="urn:microsoft.com/office/officeart/2005/8/layout/default"/>
    <dgm:cxn modelId="{0788CED2-7B52-4115-938E-5BD3CE7C92D4}" type="presParOf" srcId="{94710D7A-2ED1-4FE5-87C0-A6E48ABF80C1}" destId="{1F05D76A-1A57-4394-9F5E-FF0DC2F98611}" srcOrd="5" destOrd="0" presId="urn:microsoft.com/office/officeart/2005/8/layout/default"/>
    <dgm:cxn modelId="{5D0EF900-1C8D-44A8-A0D5-012F8D9FF842}" type="presParOf" srcId="{94710D7A-2ED1-4FE5-87C0-A6E48ABF80C1}" destId="{041111B2-350D-4837-86CA-6FDDB1FB5753}"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A82C44-6D5C-4262-AE3F-8ECE854E2F04}">
      <dsp:nvSpPr>
        <dsp:cNvPr id="0" name=""/>
        <dsp:cNvSpPr/>
      </dsp:nvSpPr>
      <dsp:spPr>
        <a:xfrm>
          <a:off x="685732" y="3342"/>
          <a:ext cx="3228657" cy="1937194"/>
        </a:xfrm>
        <a:prstGeom prst="rect">
          <a:avLst/>
        </a:prstGeom>
        <a:solidFill>
          <a:schemeClr val="accent1">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rtl="0">
            <a:lnSpc>
              <a:spcPct val="90000"/>
            </a:lnSpc>
            <a:spcBef>
              <a:spcPct val="0"/>
            </a:spcBef>
            <a:spcAft>
              <a:spcPct val="35000"/>
            </a:spcAft>
            <a:buNone/>
          </a:pPr>
          <a:r>
            <a:rPr lang="en-US" sz="3600" kern="1200">
              <a:latin typeface="Calibri Light" panose="020F0302020204030204"/>
            </a:rPr>
            <a:t>Key Role</a:t>
          </a:r>
          <a:endParaRPr lang="en-US" sz="3600" kern="1200"/>
        </a:p>
      </dsp:txBody>
      <dsp:txXfrm>
        <a:off x="685732" y="3342"/>
        <a:ext cx="3228657" cy="1937194"/>
      </dsp:txXfrm>
    </dsp:sp>
    <dsp:sp modelId="{974C7694-DE36-43AA-B4ED-44FD1632C6CB}">
      <dsp:nvSpPr>
        <dsp:cNvPr id="0" name=""/>
        <dsp:cNvSpPr/>
      </dsp:nvSpPr>
      <dsp:spPr>
        <a:xfrm>
          <a:off x="4237255" y="3342"/>
          <a:ext cx="3228657" cy="1937194"/>
        </a:xfrm>
        <a:prstGeom prst="rect">
          <a:avLst/>
        </a:prstGeom>
        <a:solidFill>
          <a:schemeClr val="accent1">
            <a:shade val="80000"/>
            <a:hueOff val="116428"/>
            <a:satOff val="-2085"/>
            <a:lumOff val="886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rtl="0">
            <a:lnSpc>
              <a:spcPct val="90000"/>
            </a:lnSpc>
            <a:spcBef>
              <a:spcPct val="0"/>
            </a:spcBef>
            <a:spcAft>
              <a:spcPct val="35000"/>
            </a:spcAft>
            <a:buNone/>
          </a:pPr>
          <a:r>
            <a:rPr lang="en-US" sz="3600" kern="1200">
              <a:latin typeface="Calibri Light" panose="020F0302020204030204"/>
            </a:rPr>
            <a:t>Recruitmment of PPG Representatives</a:t>
          </a:r>
        </a:p>
      </dsp:txBody>
      <dsp:txXfrm>
        <a:off x="4237255" y="3342"/>
        <a:ext cx="3228657" cy="1937194"/>
      </dsp:txXfrm>
    </dsp:sp>
    <dsp:sp modelId="{E7BD17EB-60BE-4866-8488-8348AB2B0438}">
      <dsp:nvSpPr>
        <dsp:cNvPr id="0" name=""/>
        <dsp:cNvSpPr/>
      </dsp:nvSpPr>
      <dsp:spPr>
        <a:xfrm>
          <a:off x="7788778" y="3342"/>
          <a:ext cx="3228657" cy="1937194"/>
        </a:xfrm>
        <a:prstGeom prst="rect">
          <a:avLst/>
        </a:prstGeom>
        <a:solidFill>
          <a:schemeClr val="accent1">
            <a:shade val="80000"/>
            <a:hueOff val="232855"/>
            <a:satOff val="-4171"/>
            <a:lumOff val="1772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rtl="0">
            <a:lnSpc>
              <a:spcPct val="90000"/>
            </a:lnSpc>
            <a:spcBef>
              <a:spcPct val="0"/>
            </a:spcBef>
            <a:spcAft>
              <a:spcPct val="35000"/>
            </a:spcAft>
            <a:buNone/>
          </a:pPr>
          <a:r>
            <a:rPr lang="en-US" sz="3600" kern="1200">
              <a:latin typeface="Calibri Light" panose="020F0302020204030204"/>
            </a:rPr>
            <a:t>Our Next Steps</a:t>
          </a:r>
          <a:endParaRPr lang="en-GB" sz="3600" kern="1200"/>
        </a:p>
      </dsp:txBody>
      <dsp:txXfrm>
        <a:off x="7788778" y="3342"/>
        <a:ext cx="3228657" cy="1937194"/>
      </dsp:txXfrm>
    </dsp:sp>
    <dsp:sp modelId="{041111B2-350D-4837-86CA-6FDDB1FB5753}">
      <dsp:nvSpPr>
        <dsp:cNvPr id="0" name=""/>
        <dsp:cNvSpPr/>
      </dsp:nvSpPr>
      <dsp:spPr>
        <a:xfrm>
          <a:off x="4237255" y="2263402"/>
          <a:ext cx="3228657" cy="1937194"/>
        </a:xfrm>
        <a:prstGeom prst="rect">
          <a:avLst/>
        </a:prstGeom>
        <a:solidFill>
          <a:schemeClr val="accent1">
            <a:shade val="80000"/>
            <a:hueOff val="349283"/>
            <a:satOff val="-6256"/>
            <a:lumOff val="2658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rtl="0">
            <a:lnSpc>
              <a:spcPct val="90000"/>
            </a:lnSpc>
            <a:spcBef>
              <a:spcPct val="0"/>
            </a:spcBef>
            <a:spcAft>
              <a:spcPct val="35000"/>
            </a:spcAft>
            <a:buNone/>
          </a:pPr>
          <a:r>
            <a:rPr lang="en-US" sz="3600" kern="1200">
              <a:latin typeface="Calibri Light" panose="020F0302020204030204"/>
            </a:rPr>
            <a:t>Any Questions? </a:t>
          </a:r>
        </a:p>
      </dsp:txBody>
      <dsp:txXfrm>
        <a:off x="4237255" y="2263402"/>
        <a:ext cx="3228657" cy="1937194"/>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28022F-7927-459D-8BD3-5C07F8E4B69A}" type="datetimeFigureOut">
              <a:t>9/25/2023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E9CADB4-029E-49E4-AFF6-6317C18825CC}" type="slidenum">
              <a:t>‹#›</a:t>
            </a:fld>
            <a:endParaRPr lang="en-US"/>
          </a:p>
        </p:txBody>
      </p:sp>
    </p:spTree>
    <p:extLst>
      <p:ext uri="{BB962C8B-B14F-4D97-AF65-F5344CB8AC3E}">
        <p14:creationId xmlns:p14="http://schemas.microsoft.com/office/powerpoint/2010/main" val="4398981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Foster a culture of transparency by providing clear information about the decision-making processes, policies, and initiatives of the Haringey Joint Partnership Board. Establish mechanisms for residents to provide input, ask questions, and receive updates on the progress and outcomes of community initiatives.</a:t>
            </a:r>
            <a:endParaRPr lang="en-US" b="1">
              <a:ea typeface="Calibri"/>
              <a:cs typeface="Calibri"/>
            </a:endParaRPr>
          </a:p>
        </p:txBody>
      </p:sp>
      <p:sp>
        <p:nvSpPr>
          <p:cNvPr id="4" name="Slide Number Placeholder 3"/>
          <p:cNvSpPr>
            <a:spLocks noGrp="1"/>
          </p:cNvSpPr>
          <p:nvPr>
            <p:ph type="sldNum" sz="quarter" idx="5"/>
          </p:nvPr>
        </p:nvSpPr>
        <p:spPr/>
        <p:txBody>
          <a:bodyPr/>
          <a:lstStyle/>
          <a:p>
            <a:fld id="{FE9CADB4-029E-49E4-AFF6-6317C18825CC}" type="slidenum">
              <a:t>3</a:t>
            </a:fld>
            <a:endParaRPr lang="en-US"/>
          </a:p>
        </p:txBody>
      </p:sp>
    </p:spTree>
    <p:extLst>
      <p:ext uri="{BB962C8B-B14F-4D97-AF65-F5344CB8AC3E}">
        <p14:creationId xmlns:p14="http://schemas.microsoft.com/office/powerpoint/2010/main" val="28470689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Foster a culture of transparency by providing clear information about the decision-making processes, policies, and initiatives of the Haringey Joint Partnership Board. Establish mechanisms for residents to provide input, ask questions, and receive updates on the progress and outcomes of community initiatives.</a:t>
            </a:r>
            <a:endParaRPr lang="en-US" b="1">
              <a:ea typeface="Calibri"/>
              <a:cs typeface="Calibri"/>
            </a:endParaRPr>
          </a:p>
        </p:txBody>
      </p:sp>
      <p:sp>
        <p:nvSpPr>
          <p:cNvPr id="4" name="Slide Number Placeholder 3"/>
          <p:cNvSpPr>
            <a:spLocks noGrp="1"/>
          </p:cNvSpPr>
          <p:nvPr>
            <p:ph type="sldNum" sz="quarter" idx="5"/>
          </p:nvPr>
        </p:nvSpPr>
        <p:spPr/>
        <p:txBody>
          <a:bodyPr/>
          <a:lstStyle/>
          <a:p>
            <a:fld id="{FE9CADB4-029E-49E4-AFF6-6317C18825CC}" type="slidenum">
              <a:t>5</a:t>
            </a:fld>
            <a:endParaRPr lang="en-US"/>
          </a:p>
        </p:txBody>
      </p:sp>
    </p:spTree>
    <p:extLst>
      <p:ext uri="{BB962C8B-B14F-4D97-AF65-F5344CB8AC3E}">
        <p14:creationId xmlns:p14="http://schemas.microsoft.com/office/powerpoint/2010/main" val="17193864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Foster a culture of transparency by providing clear information about the decision-making processes, policies, and initiatives of the Haringey Joint Partnership Board. Establish mechanisms for residents to provide input, ask questions, and receive updates on the progress and outcomes of community initiatives.</a:t>
            </a:r>
            <a:endParaRPr lang="en-US" b="1">
              <a:ea typeface="Calibri"/>
              <a:cs typeface="Calibri"/>
            </a:endParaRPr>
          </a:p>
        </p:txBody>
      </p:sp>
      <p:sp>
        <p:nvSpPr>
          <p:cNvPr id="4" name="Slide Number Placeholder 3"/>
          <p:cNvSpPr>
            <a:spLocks noGrp="1"/>
          </p:cNvSpPr>
          <p:nvPr>
            <p:ph type="sldNum" sz="quarter" idx="5"/>
          </p:nvPr>
        </p:nvSpPr>
        <p:spPr/>
        <p:txBody>
          <a:bodyPr/>
          <a:lstStyle/>
          <a:p>
            <a:fld id="{FE9CADB4-029E-49E4-AFF6-6317C18825CC}" type="slidenum">
              <a:t>6</a:t>
            </a:fld>
            <a:endParaRPr lang="en-US"/>
          </a:p>
        </p:txBody>
      </p:sp>
    </p:spTree>
    <p:extLst>
      <p:ext uri="{BB962C8B-B14F-4D97-AF65-F5344CB8AC3E}">
        <p14:creationId xmlns:p14="http://schemas.microsoft.com/office/powerpoint/2010/main" val="21185146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Foster a culture of transparency by providing clear information about the decision-making processes, policies, and initiatives of the Haringey Joint Partnership Board. Establish mechanisms for residents to provide input, ask questions, and receive updates on the progress and outcomes of community initiatives.</a:t>
            </a:r>
            <a:endParaRPr lang="en-US" b="1">
              <a:ea typeface="Calibri"/>
              <a:cs typeface="Calibri"/>
            </a:endParaRPr>
          </a:p>
        </p:txBody>
      </p:sp>
      <p:sp>
        <p:nvSpPr>
          <p:cNvPr id="4" name="Slide Number Placeholder 3"/>
          <p:cNvSpPr>
            <a:spLocks noGrp="1"/>
          </p:cNvSpPr>
          <p:nvPr>
            <p:ph type="sldNum" sz="quarter" idx="5"/>
          </p:nvPr>
        </p:nvSpPr>
        <p:spPr/>
        <p:txBody>
          <a:bodyPr/>
          <a:lstStyle/>
          <a:p>
            <a:fld id="{FE9CADB4-029E-49E4-AFF6-6317C18825CC}" type="slidenum">
              <a:t>7</a:t>
            </a:fld>
            <a:endParaRPr lang="en-US"/>
          </a:p>
        </p:txBody>
      </p:sp>
    </p:spTree>
    <p:extLst>
      <p:ext uri="{BB962C8B-B14F-4D97-AF65-F5344CB8AC3E}">
        <p14:creationId xmlns:p14="http://schemas.microsoft.com/office/powerpoint/2010/main" val="24935851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Foster a culture of transparency by providing clear information about the decision-making processes, policies, and initiatives of the Haringey Joint Partnership Board. Establish mechanisms for residents to provide input, ask questions, and receive updates on the progress and outcomes of community initiatives.</a:t>
            </a:r>
            <a:endParaRPr lang="en-US" b="1">
              <a:ea typeface="Calibri"/>
              <a:cs typeface="Calibri"/>
            </a:endParaRPr>
          </a:p>
        </p:txBody>
      </p:sp>
      <p:sp>
        <p:nvSpPr>
          <p:cNvPr id="4" name="Slide Number Placeholder 3"/>
          <p:cNvSpPr>
            <a:spLocks noGrp="1"/>
          </p:cNvSpPr>
          <p:nvPr>
            <p:ph type="sldNum" sz="quarter" idx="5"/>
          </p:nvPr>
        </p:nvSpPr>
        <p:spPr/>
        <p:txBody>
          <a:bodyPr/>
          <a:lstStyle/>
          <a:p>
            <a:fld id="{FE9CADB4-029E-49E4-AFF6-6317C18825CC}" type="slidenum">
              <a:t>8</a:t>
            </a:fld>
            <a:endParaRPr lang="en-US"/>
          </a:p>
        </p:txBody>
      </p:sp>
    </p:spTree>
    <p:extLst>
      <p:ext uri="{BB962C8B-B14F-4D97-AF65-F5344CB8AC3E}">
        <p14:creationId xmlns:p14="http://schemas.microsoft.com/office/powerpoint/2010/main" val="996816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Foster a culture of transparency by providing clear information about the decision-making processes, policies, and initiatives of the Haringey Joint Partnership Board. Establish mechanisms for residents to provide input, ask questions, and receive updates on the progress and outcomes of community initiatives.</a:t>
            </a:r>
            <a:endParaRPr lang="en-US" b="1">
              <a:ea typeface="Calibri"/>
              <a:cs typeface="Calibri"/>
            </a:endParaRPr>
          </a:p>
        </p:txBody>
      </p:sp>
      <p:sp>
        <p:nvSpPr>
          <p:cNvPr id="4" name="Slide Number Placeholder 3"/>
          <p:cNvSpPr>
            <a:spLocks noGrp="1"/>
          </p:cNvSpPr>
          <p:nvPr>
            <p:ph type="sldNum" sz="quarter" idx="5"/>
          </p:nvPr>
        </p:nvSpPr>
        <p:spPr/>
        <p:txBody>
          <a:bodyPr/>
          <a:lstStyle/>
          <a:p>
            <a:fld id="{FE9CADB4-029E-49E4-AFF6-6317C18825CC}" type="slidenum">
              <a:t>9</a:t>
            </a:fld>
            <a:endParaRPr lang="en-US"/>
          </a:p>
        </p:txBody>
      </p:sp>
    </p:spTree>
    <p:extLst>
      <p:ext uri="{BB962C8B-B14F-4D97-AF65-F5344CB8AC3E}">
        <p14:creationId xmlns:p14="http://schemas.microsoft.com/office/powerpoint/2010/main" val="41502585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Foster a culture of transparency by providing clear information about the decision-making processes, policies, and initiatives of the Haringey Joint Partnership Board. Establish mechanisms for residents to provide input, ask questions, and receive updates on the progress and outcomes of community initiatives.</a:t>
            </a:r>
            <a:endParaRPr lang="en-US" b="1">
              <a:ea typeface="Calibri"/>
              <a:cs typeface="Calibri"/>
            </a:endParaRPr>
          </a:p>
        </p:txBody>
      </p:sp>
      <p:sp>
        <p:nvSpPr>
          <p:cNvPr id="4" name="Slide Number Placeholder 3"/>
          <p:cNvSpPr>
            <a:spLocks noGrp="1"/>
          </p:cNvSpPr>
          <p:nvPr>
            <p:ph type="sldNum" sz="quarter" idx="5"/>
          </p:nvPr>
        </p:nvSpPr>
        <p:spPr/>
        <p:txBody>
          <a:bodyPr/>
          <a:lstStyle/>
          <a:p>
            <a:fld id="{FE9CADB4-029E-49E4-AFF6-6317C18825CC}" type="slidenum">
              <a:t>10</a:t>
            </a:fld>
            <a:endParaRPr lang="en-US"/>
          </a:p>
        </p:txBody>
      </p:sp>
    </p:spTree>
    <p:extLst>
      <p:ext uri="{BB962C8B-B14F-4D97-AF65-F5344CB8AC3E}">
        <p14:creationId xmlns:p14="http://schemas.microsoft.com/office/powerpoint/2010/main" val="5405828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Foster a culture of transparency by providing clear information about the decision-making processes, policies, and initiatives of the Haringey Joint Partnership Board. Establish mechanisms for residents to provide input, ask questions, and receive updates on the progress and outcomes of community initiatives.</a:t>
            </a:r>
            <a:endParaRPr lang="en-US" b="1">
              <a:ea typeface="Calibri"/>
              <a:cs typeface="Calibri"/>
            </a:endParaRPr>
          </a:p>
        </p:txBody>
      </p:sp>
      <p:sp>
        <p:nvSpPr>
          <p:cNvPr id="4" name="Slide Number Placeholder 3"/>
          <p:cNvSpPr>
            <a:spLocks noGrp="1"/>
          </p:cNvSpPr>
          <p:nvPr>
            <p:ph type="sldNum" sz="quarter" idx="5"/>
          </p:nvPr>
        </p:nvSpPr>
        <p:spPr/>
        <p:txBody>
          <a:bodyPr/>
          <a:lstStyle/>
          <a:p>
            <a:fld id="{FE9CADB4-029E-49E4-AFF6-6317C18825CC}" type="slidenum">
              <a:t>11</a:t>
            </a:fld>
            <a:endParaRPr lang="en-US"/>
          </a:p>
        </p:txBody>
      </p:sp>
    </p:spTree>
    <p:extLst>
      <p:ext uri="{BB962C8B-B14F-4D97-AF65-F5344CB8AC3E}">
        <p14:creationId xmlns:p14="http://schemas.microsoft.com/office/powerpoint/2010/main" val="29351950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Foster a culture of transparency by providing clear information about the decision-making processes, policies, and initiatives of the Haringey Joint Partnership Board. Establish mechanisms for residents to provide input, ask questions, and receive updates on the progress and outcomes of community initiatives.</a:t>
            </a:r>
            <a:endParaRPr lang="en-US" b="1">
              <a:ea typeface="Calibri"/>
              <a:cs typeface="Calibri"/>
            </a:endParaRPr>
          </a:p>
        </p:txBody>
      </p:sp>
      <p:sp>
        <p:nvSpPr>
          <p:cNvPr id="4" name="Slide Number Placeholder 3"/>
          <p:cNvSpPr>
            <a:spLocks noGrp="1"/>
          </p:cNvSpPr>
          <p:nvPr>
            <p:ph type="sldNum" sz="quarter" idx="5"/>
          </p:nvPr>
        </p:nvSpPr>
        <p:spPr/>
        <p:txBody>
          <a:bodyPr/>
          <a:lstStyle/>
          <a:p>
            <a:fld id="{FE9CADB4-029E-49E4-AFF6-6317C18825CC}" type="slidenum">
              <a:t>12</a:t>
            </a:fld>
            <a:endParaRPr lang="en-US"/>
          </a:p>
        </p:txBody>
      </p:sp>
    </p:spTree>
    <p:extLst>
      <p:ext uri="{BB962C8B-B14F-4D97-AF65-F5344CB8AC3E}">
        <p14:creationId xmlns:p14="http://schemas.microsoft.com/office/powerpoint/2010/main" val="18098053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4F3A5B-3829-3C0D-0DBF-808BD3DB068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DAB7F0E-FE14-9EC5-4C3A-CA757BA0589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CF15D2B-0C62-86E8-9A74-92677DB747EB}"/>
              </a:ext>
            </a:extLst>
          </p:cNvPr>
          <p:cNvSpPr>
            <a:spLocks noGrp="1"/>
          </p:cNvSpPr>
          <p:nvPr>
            <p:ph type="dt" sz="half" idx="10"/>
          </p:nvPr>
        </p:nvSpPr>
        <p:spPr/>
        <p:txBody>
          <a:bodyPr/>
          <a:lstStyle/>
          <a:p>
            <a:fld id="{E45D78C0-46FF-40AD-B820-655A893BE9ED}" type="datetimeFigureOut">
              <a:rPr lang="en-GB" smtClean="0"/>
              <a:t>25/09/2023</a:t>
            </a:fld>
            <a:endParaRPr lang="en-GB"/>
          </a:p>
        </p:txBody>
      </p:sp>
      <p:sp>
        <p:nvSpPr>
          <p:cNvPr id="5" name="Footer Placeholder 4">
            <a:extLst>
              <a:ext uri="{FF2B5EF4-FFF2-40B4-BE49-F238E27FC236}">
                <a16:creationId xmlns:a16="http://schemas.microsoft.com/office/drawing/2014/main" id="{165D50ED-99DA-00DD-0C78-5FD6D0CF10F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CA29F8C-5FAB-B58D-4ADC-D9C24F70AABF}"/>
              </a:ext>
            </a:extLst>
          </p:cNvPr>
          <p:cNvSpPr>
            <a:spLocks noGrp="1"/>
          </p:cNvSpPr>
          <p:nvPr>
            <p:ph type="sldNum" sz="quarter" idx="12"/>
          </p:nvPr>
        </p:nvSpPr>
        <p:spPr/>
        <p:txBody>
          <a:bodyPr/>
          <a:lstStyle/>
          <a:p>
            <a:fld id="{355D2969-6D82-48F8-B385-F4541FA0523E}" type="slidenum">
              <a:rPr lang="en-GB" smtClean="0"/>
              <a:t>‹#›</a:t>
            </a:fld>
            <a:endParaRPr lang="en-GB"/>
          </a:p>
        </p:txBody>
      </p:sp>
    </p:spTree>
    <p:extLst>
      <p:ext uri="{BB962C8B-B14F-4D97-AF65-F5344CB8AC3E}">
        <p14:creationId xmlns:p14="http://schemas.microsoft.com/office/powerpoint/2010/main" val="4446843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824AA2-80B6-6BDD-01DD-2B728BD368BA}"/>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D075D63-7802-9963-9F49-F729AD2D6D4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718FD39-1079-AAB3-916A-A72946BBA9C1}"/>
              </a:ext>
            </a:extLst>
          </p:cNvPr>
          <p:cNvSpPr>
            <a:spLocks noGrp="1"/>
          </p:cNvSpPr>
          <p:nvPr>
            <p:ph type="dt" sz="half" idx="10"/>
          </p:nvPr>
        </p:nvSpPr>
        <p:spPr/>
        <p:txBody>
          <a:bodyPr/>
          <a:lstStyle/>
          <a:p>
            <a:fld id="{E45D78C0-46FF-40AD-B820-655A893BE9ED}" type="datetimeFigureOut">
              <a:rPr lang="en-GB" smtClean="0"/>
              <a:t>25/09/2023</a:t>
            </a:fld>
            <a:endParaRPr lang="en-GB"/>
          </a:p>
        </p:txBody>
      </p:sp>
      <p:sp>
        <p:nvSpPr>
          <p:cNvPr id="5" name="Footer Placeholder 4">
            <a:extLst>
              <a:ext uri="{FF2B5EF4-FFF2-40B4-BE49-F238E27FC236}">
                <a16:creationId xmlns:a16="http://schemas.microsoft.com/office/drawing/2014/main" id="{EEB4830F-526A-5628-A116-6787B1A664E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D158BAD-2E00-3E8B-40F9-5FF69B1CA2AE}"/>
              </a:ext>
            </a:extLst>
          </p:cNvPr>
          <p:cNvSpPr>
            <a:spLocks noGrp="1"/>
          </p:cNvSpPr>
          <p:nvPr>
            <p:ph type="sldNum" sz="quarter" idx="12"/>
          </p:nvPr>
        </p:nvSpPr>
        <p:spPr/>
        <p:txBody>
          <a:bodyPr/>
          <a:lstStyle/>
          <a:p>
            <a:fld id="{355D2969-6D82-48F8-B385-F4541FA0523E}" type="slidenum">
              <a:rPr lang="en-GB" smtClean="0"/>
              <a:t>‹#›</a:t>
            </a:fld>
            <a:endParaRPr lang="en-GB"/>
          </a:p>
        </p:txBody>
      </p:sp>
    </p:spTree>
    <p:extLst>
      <p:ext uri="{BB962C8B-B14F-4D97-AF65-F5344CB8AC3E}">
        <p14:creationId xmlns:p14="http://schemas.microsoft.com/office/powerpoint/2010/main" val="24996308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B180D5E-195E-0297-8094-BEB7FD136AE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3972E12-CE45-C957-9E26-B8C720CB61E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2D1983E-5FD7-D009-5D8F-625887276361}"/>
              </a:ext>
            </a:extLst>
          </p:cNvPr>
          <p:cNvSpPr>
            <a:spLocks noGrp="1"/>
          </p:cNvSpPr>
          <p:nvPr>
            <p:ph type="dt" sz="half" idx="10"/>
          </p:nvPr>
        </p:nvSpPr>
        <p:spPr/>
        <p:txBody>
          <a:bodyPr/>
          <a:lstStyle/>
          <a:p>
            <a:fld id="{E45D78C0-46FF-40AD-B820-655A893BE9ED}" type="datetimeFigureOut">
              <a:rPr lang="en-GB" smtClean="0"/>
              <a:t>25/09/2023</a:t>
            </a:fld>
            <a:endParaRPr lang="en-GB"/>
          </a:p>
        </p:txBody>
      </p:sp>
      <p:sp>
        <p:nvSpPr>
          <p:cNvPr id="5" name="Footer Placeholder 4">
            <a:extLst>
              <a:ext uri="{FF2B5EF4-FFF2-40B4-BE49-F238E27FC236}">
                <a16:creationId xmlns:a16="http://schemas.microsoft.com/office/drawing/2014/main" id="{E6EA270D-003A-6761-6C12-23316479A3C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FDB3E13-EA87-4221-C104-E113377E9605}"/>
              </a:ext>
            </a:extLst>
          </p:cNvPr>
          <p:cNvSpPr>
            <a:spLocks noGrp="1"/>
          </p:cNvSpPr>
          <p:nvPr>
            <p:ph type="sldNum" sz="quarter" idx="12"/>
          </p:nvPr>
        </p:nvSpPr>
        <p:spPr/>
        <p:txBody>
          <a:bodyPr/>
          <a:lstStyle/>
          <a:p>
            <a:fld id="{355D2969-6D82-48F8-B385-F4541FA0523E}" type="slidenum">
              <a:rPr lang="en-GB" smtClean="0"/>
              <a:t>‹#›</a:t>
            </a:fld>
            <a:endParaRPr lang="en-GB"/>
          </a:p>
        </p:txBody>
      </p:sp>
    </p:spTree>
    <p:extLst>
      <p:ext uri="{BB962C8B-B14F-4D97-AF65-F5344CB8AC3E}">
        <p14:creationId xmlns:p14="http://schemas.microsoft.com/office/powerpoint/2010/main" val="3893200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US" smtClean="0"/>
              <a:t>9/25/2023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9/25/2023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9/25/2023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46CE7D5-CF57-46EF-B807-FDD0502418D4}" type="datetimeFigureOut">
              <a:rPr lang="en-US" smtClean="0"/>
              <a:t>9/25/2023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6CE7D5-CF57-46EF-B807-FDD0502418D4}" type="datetimeFigureOut">
              <a:rPr lang="en-US" smtClean="0"/>
              <a:t>9/25/2023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US" smtClean="0"/>
              <a:t>9/25/2023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9/25/2023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9/25/2023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C54E32-633A-341E-00A2-33CB84938F2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CE9DF48-A8C4-AA8A-F21F-2A9F323F162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BEBB224-22F0-AD6D-6C5F-C14DC3904789}"/>
              </a:ext>
            </a:extLst>
          </p:cNvPr>
          <p:cNvSpPr>
            <a:spLocks noGrp="1"/>
          </p:cNvSpPr>
          <p:nvPr>
            <p:ph type="dt" sz="half" idx="10"/>
          </p:nvPr>
        </p:nvSpPr>
        <p:spPr/>
        <p:txBody>
          <a:bodyPr/>
          <a:lstStyle/>
          <a:p>
            <a:fld id="{E45D78C0-46FF-40AD-B820-655A893BE9ED}" type="datetimeFigureOut">
              <a:rPr lang="en-GB" smtClean="0"/>
              <a:t>25/09/2023</a:t>
            </a:fld>
            <a:endParaRPr lang="en-GB"/>
          </a:p>
        </p:txBody>
      </p:sp>
      <p:sp>
        <p:nvSpPr>
          <p:cNvPr id="5" name="Footer Placeholder 4">
            <a:extLst>
              <a:ext uri="{FF2B5EF4-FFF2-40B4-BE49-F238E27FC236}">
                <a16:creationId xmlns:a16="http://schemas.microsoft.com/office/drawing/2014/main" id="{4E427818-8E3E-6F9B-74A5-0A061D8EEA3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9D20E68-F458-E4A3-0D88-E92686C5A4BE}"/>
              </a:ext>
            </a:extLst>
          </p:cNvPr>
          <p:cNvSpPr>
            <a:spLocks noGrp="1"/>
          </p:cNvSpPr>
          <p:nvPr>
            <p:ph type="sldNum" sz="quarter" idx="12"/>
          </p:nvPr>
        </p:nvSpPr>
        <p:spPr/>
        <p:txBody>
          <a:bodyPr/>
          <a:lstStyle/>
          <a:p>
            <a:fld id="{355D2969-6D82-48F8-B385-F4541FA0523E}" type="slidenum">
              <a:rPr lang="en-GB" smtClean="0"/>
              <a:t>‹#›</a:t>
            </a:fld>
            <a:endParaRPr lang="en-GB"/>
          </a:p>
        </p:txBody>
      </p:sp>
    </p:spTree>
    <p:extLst>
      <p:ext uri="{BB962C8B-B14F-4D97-AF65-F5344CB8AC3E}">
        <p14:creationId xmlns:p14="http://schemas.microsoft.com/office/powerpoint/2010/main" val="382409312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9/25/2023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9/25/2023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9/25/2023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Graphic 1" descr="Tag=AccentColor&#10;Flavor=Light&#10;Target=Fill">
            <a:extLst>
              <a:ext uri="{FF2B5EF4-FFF2-40B4-BE49-F238E27FC236}">
                <a16:creationId xmlns:a16="http://schemas.microsoft.com/office/drawing/2014/main" id="{0D57E7FA-E8FC-45AC-868F-CDC8144939D6}"/>
              </a:ext>
            </a:extLst>
          </p:cNvPr>
          <p:cNvSpPr/>
          <p:nvPr/>
        </p:nvSpPr>
        <p:spPr>
          <a:xfrm rot="10800000" flipV="1">
            <a:off x="2599854" y="527562"/>
            <a:ext cx="6992292" cy="5102484"/>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807094A5-EB6F-441D-88F8-CD7A30C84707}"/>
              </a:ext>
            </a:extLst>
          </p:cNvPr>
          <p:cNvSpPr>
            <a:spLocks noGrp="1"/>
          </p:cNvSpPr>
          <p:nvPr>
            <p:ph type="ctrTitle"/>
          </p:nvPr>
        </p:nvSpPr>
        <p:spPr>
          <a:xfrm>
            <a:off x="1508760" y="1591056"/>
            <a:ext cx="5705856" cy="3264408"/>
          </a:xfrm>
        </p:spPr>
        <p:txBody>
          <a:bodyPr anchor="b">
            <a:normAutofit/>
          </a:bodyPr>
          <a:lstStyle>
            <a:lvl1pPr algn="l">
              <a:defRPr sz="4800"/>
            </a:lvl1pPr>
          </a:lstStyle>
          <a:p>
            <a:r>
              <a:rPr lang="en-US"/>
              <a:t>Click to edit Master title style</a:t>
            </a:r>
          </a:p>
        </p:txBody>
      </p:sp>
      <p:sp>
        <p:nvSpPr>
          <p:cNvPr id="3" name="Subtitle 2">
            <a:extLst>
              <a:ext uri="{FF2B5EF4-FFF2-40B4-BE49-F238E27FC236}">
                <a16:creationId xmlns:a16="http://schemas.microsoft.com/office/drawing/2014/main" id="{1C7CE1E3-3929-42A6-81B7-056BD88EF353}"/>
              </a:ext>
            </a:extLst>
          </p:cNvPr>
          <p:cNvSpPr>
            <a:spLocks noGrp="1"/>
          </p:cNvSpPr>
          <p:nvPr>
            <p:ph type="subTitle" idx="1"/>
          </p:nvPr>
        </p:nvSpPr>
        <p:spPr>
          <a:xfrm>
            <a:off x="1524000" y="4928616"/>
            <a:ext cx="5705856" cy="996696"/>
          </a:xfrm>
        </p:spPr>
        <p:txBody>
          <a:bodyPr/>
          <a:lstStyle>
            <a:lvl1pPr marL="0" indent="0" algn="l">
              <a:buNone/>
              <a:defRPr sz="2400" cap="all"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CE951E3-0794-422C-AF76-0AD4A7FB19EB}"/>
              </a:ext>
            </a:extLst>
          </p:cNvPr>
          <p:cNvSpPr>
            <a:spLocks noGrp="1"/>
          </p:cNvSpPr>
          <p:nvPr>
            <p:ph type="dt" sz="half" idx="10"/>
          </p:nvPr>
        </p:nvSpPr>
        <p:spPr/>
        <p:txBody>
          <a:bodyPr/>
          <a:lstStyle/>
          <a:p>
            <a:fld id="{3C04E684-10F4-4CC3-A0B9-F03AA7BE37CF}" type="datetimeFigureOut">
              <a:rPr lang="en-US" smtClean="0"/>
              <a:t>9/25/2023</a:t>
            </a:fld>
            <a:endParaRPr lang="en-US"/>
          </a:p>
        </p:txBody>
      </p:sp>
      <p:sp>
        <p:nvSpPr>
          <p:cNvPr id="5" name="Footer Placeholder 4">
            <a:extLst>
              <a:ext uri="{FF2B5EF4-FFF2-40B4-BE49-F238E27FC236}">
                <a16:creationId xmlns:a16="http://schemas.microsoft.com/office/drawing/2014/main" id="{114EBFA8-0291-4D77-A9D9-B17FC2382A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7AC4D4-C4EE-4624-A329-C608A1D5AFE1}"/>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9696762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Freeform: Shape 6" descr="Tag=AccentColor&#10;Flavor=Light&#10;Target=Fill">
            <a:extLst>
              <a:ext uri="{FF2B5EF4-FFF2-40B4-BE49-F238E27FC236}">
                <a16:creationId xmlns:a16="http://schemas.microsoft.com/office/drawing/2014/main" id="{13B7BB51-92B8-4089-8DAB-1202A4D1C6A3}"/>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26030E26-A86A-417A-AA64-699AA8DD3DA5}"/>
              </a:ext>
            </a:extLst>
          </p:cNvPr>
          <p:cNvSpPr>
            <a:spLocks noGrp="1"/>
          </p:cNvSpPr>
          <p:nvPr>
            <p:ph type="title"/>
          </p:nvPr>
        </p:nvSpPr>
        <p:spPr/>
        <p:txBody>
          <a:bodyPr>
            <a:normAutofit/>
          </a:bodyPr>
          <a:lstStyle>
            <a:lvl1pPr>
              <a:defRPr sz="4000"/>
            </a:lvl1pPr>
          </a:lstStyle>
          <a:p>
            <a:r>
              <a:rPr lang="en-US"/>
              <a:t>Click to edit Master title style</a:t>
            </a:r>
          </a:p>
        </p:txBody>
      </p:sp>
      <p:sp>
        <p:nvSpPr>
          <p:cNvPr id="3" name="Content Placeholder 2">
            <a:extLst>
              <a:ext uri="{FF2B5EF4-FFF2-40B4-BE49-F238E27FC236}">
                <a16:creationId xmlns:a16="http://schemas.microsoft.com/office/drawing/2014/main" id="{D19CF97E-0E6E-41E9-B75B-0371E744D1E8}"/>
              </a:ext>
            </a:extLst>
          </p:cNvPr>
          <p:cNvSpPr>
            <a:spLocks noGrp="1"/>
          </p:cNvSpPr>
          <p:nvPr>
            <p:ph idx="1"/>
          </p:nvPr>
        </p:nvSpPr>
        <p:spPr>
          <a:xfrm>
            <a:off x="838200" y="2011680"/>
            <a:ext cx="1051560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BAE770-8363-44CD-8A22-AB26C5C5361B}"/>
              </a:ext>
            </a:extLst>
          </p:cNvPr>
          <p:cNvSpPr>
            <a:spLocks noGrp="1"/>
          </p:cNvSpPr>
          <p:nvPr>
            <p:ph type="dt" sz="half" idx="10"/>
          </p:nvPr>
        </p:nvSpPr>
        <p:spPr/>
        <p:txBody>
          <a:bodyPr/>
          <a:lstStyle/>
          <a:p>
            <a:fld id="{3C04E684-10F4-4CC3-A0B9-F03AA7BE37CF}" type="datetimeFigureOut">
              <a:rPr lang="en-US" smtClean="0"/>
              <a:t>9/25/2023</a:t>
            </a:fld>
            <a:endParaRPr lang="en-US"/>
          </a:p>
        </p:txBody>
      </p:sp>
      <p:sp>
        <p:nvSpPr>
          <p:cNvPr id="5" name="Footer Placeholder 4">
            <a:extLst>
              <a:ext uri="{FF2B5EF4-FFF2-40B4-BE49-F238E27FC236}">
                <a16:creationId xmlns:a16="http://schemas.microsoft.com/office/drawing/2014/main" id="{36E618F2-3B8E-4449-91E7-F8AA496093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3428F0-E5C2-42A1-AB2F-1A19FFAD19CF}"/>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61687458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Graphic 9" descr="Tag=AccentColor&#10;Flavor=Light&#10;Target=Fill">
            <a:extLst>
              <a:ext uri="{FF2B5EF4-FFF2-40B4-BE49-F238E27FC236}">
                <a16:creationId xmlns:a16="http://schemas.microsoft.com/office/drawing/2014/main" id="{DB2CE8D6-5B4E-4EBE-9ED5-A1DA7E2A5CDA}"/>
              </a:ext>
            </a:extLst>
          </p:cNvPr>
          <p:cNvSpPr/>
          <p:nvPr/>
        </p:nvSpPr>
        <p:spPr>
          <a:xfrm>
            <a:off x="7209816" y="0"/>
            <a:ext cx="4143984" cy="5747660"/>
          </a:xfrm>
          <a:custGeom>
            <a:avLst/>
            <a:gdLst>
              <a:gd name="connsiteX0" fmla="*/ 0 w 3843750"/>
              <a:gd name="connsiteY0" fmla="*/ 346 h 5956080"/>
              <a:gd name="connsiteX1" fmla="*/ 72373 w 3843750"/>
              <a:gd name="connsiteY1" fmla="*/ 2447534 h 5956080"/>
              <a:gd name="connsiteX2" fmla="*/ 145093 w 3843750"/>
              <a:gd name="connsiteY2" fmla="*/ 3878724 h 5956080"/>
              <a:gd name="connsiteX3" fmla="*/ 237897 w 3843750"/>
              <a:gd name="connsiteY3" fmla="*/ 4208041 h 5956080"/>
              <a:gd name="connsiteX4" fmla="*/ 281875 w 3843750"/>
              <a:gd name="connsiteY4" fmla="*/ 4677601 h 5956080"/>
              <a:gd name="connsiteX5" fmla="*/ 360135 w 3843750"/>
              <a:gd name="connsiteY5" fmla="*/ 5287407 h 5956080"/>
              <a:gd name="connsiteX6" fmla="*/ 414155 w 3843750"/>
              <a:gd name="connsiteY6" fmla="*/ 5817914 h 5956080"/>
              <a:gd name="connsiteX7" fmla="*/ 681487 w 3843750"/>
              <a:gd name="connsiteY7" fmla="*/ 5914873 h 5956080"/>
              <a:gd name="connsiteX8" fmla="*/ 892373 w 3843750"/>
              <a:gd name="connsiteY8" fmla="*/ 5605295 h 5956080"/>
              <a:gd name="connsiteX9" fmla="*/ 1027770 w 3843750"/>
              <a:gd name="connsiteY9" fmla="*/ 5804063 h 5956080"/>
              <a:gd name="connsiteX10" fmla="*/ 1200566 w 3843750"/>
              <a:gd name="connsiteY10" fmla="*/ 5527036 h 5956080"/>
              <a:gd name="connsiteX11" fmla="*/ 1348083 w 3843750"/>
              <a:gd name="connsiteY11" fmla="*/ 5363590 h 5956080"/>
              <a:gd name="connsiteX12" fmla="*/ 1425997 w 3843750"/>
              <a:gd name="connsiteY12" fmla="*/ 4800532 h 5956080"/>
              <a:gd name="connsiteX13" fmla="*/ 1517416 w 3843750"/>
              <a:gd name="connsiteY13" fmla="*/ 4640549 h 5956080"/>
              <a:gd name="connsiteX14" fmla="*/ 1569705 w 3843750"/>
              <a:gd name="connsiteY14" fmla="*/ 4803995 h 5956080"/>
              <a:gd name="connsiteX15" fmla="*/ 1530921 w 3843750"/>
              <a:gd name="connsiteY15" fmla="*/ 5433885 h 5956080"/>
              <a:gd name="connsiteX16" fmla="*/ 1614721 w 3843750"/>
              <a:gd name="connsiteY16" fmla="*/ 5319957 h 5956080"/>
              <a:gd name="connsiteX17" fmla="*/ 1800676 w 3843750"/>
              <a:gd name="connsiteY17" fmla="*/ 4608691 h 5956080"/>
              <a:gd name="connsiteX18" fmla="*/ 1918759 w 3843750"/>
              <a:gd name="connsiteY18" fmla="*/ 4486799 h 5956080"/>
              <a:gd name="connsiteX19" fmla="*/ 2009139 w 3843750"/>
              <a:gd name="connsiteY19" fmla="*/ 4715000 h 5956080"/>
              <a:gd name="connsiteX20" fmla="*/ 2135532 w 3843750"/>
              <a:gd name="connsiteY20" fmla="*/ 5321689 h 5956080"/>
              <a:gd name="connsiteX21" fmla="*/ 2209291 w 3843750"/>
              <a:gd name="connsiteY21" fmla="*/ 5028733 h 5956080"/>
              <a:gd name="connsiteX22" fmla="*/ 2501208 w 3843750"/>
              <a:gd name="connsiteY22" fmla="*/ 4457711 h 5956080"/>
              <a:gd name="connsiteX23" fmla="*/ 2695127 w 3843750"/>
              <a:gd name="connsiteY23" fmla="*/ 4973674 h 5956080"/>
              <a:gd name="connsiteX24" fmla="*/ 2825329 w 3843750"/>
              <a:gd name="connsiteY24" fmla="*/ 4563328 h 5956080"/>
              <a:gd name="connsiteX25" fmla="*/ 2904628 w 3843750"/>
              <a:gd name="connsiteY25" fmla="*/ 4466368 h 5956080"/>
              <a:gd name="connsiteX26" fmla="*/ 2922635 w 3843750"/>
              <a:gd name="connsiteY26" fmla="*/ 4519696 h 5956080"/>
              <a:gd name="connsiteX27" fmla="*/ 3089544 w 3843750"/>
              <a:gd name="connsiteY27" fmla="*/ 3606545 h 5956080"/>
              <a:gd name="connsiteX28" fmla="*/ 3150490 w 3843750"/>
              <a:gd name="connsiteY28" fmla="*/ 3989882 h 5956080"/>
              <a:gd name="connsiteX29" fmla="*/ 3755448 w 3843750"/>
              <a:gd name="connsiteY29" fmla="*/ 1538193 h 5956080"/>
              <a:gd name="connsiteX30" fmla="*/ 3850330 w 3843750"/>
              <a:gd name="connsiteY30" fmla="*/ 0 h 5956080"/>
              <a:gd name="connsiteX31" fmla="*/ 0 w 3843750"/>
              <a:gd name="connsiteY31" fmla="*/ 0 h 5956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3843750" h="5956080">
                <a:moveTo>
                  <a:pt x="0" y="346"/>
                </a:moveTo>
                <a:cubicBezTo>
                  <a:pt x="12120" y="1234155"/>
                  <a:pt x="72720" y="2447534"/>
                  <a:pt x="72373" y="2447534"/>
                </a:cubicBezTo>
                <a:cubicBezTo>
                  <a:pt x="72720" y="2449265"/>
                  <a:pt x="114274" y="3641520"/>
                  <a:pt x="145093" y="3878724"/>
                </a:cubicBezTo>
                <a:cubicBezTo>
                  <a:pt x="176258" y="4119392"/>
                  <a:pt x="210194" y="3969797"/>
                  <a:pt x="237897" y="4208041"/>
                </a:cubicBezTo>
                <a:cubicBezTo>
                  <a:pt x="250017" y="4367677"/>
                  <a:pt x="237204" y="4527661"/>
                  <a:pt x="281875" y="4677601"/>
                </a:cubicBezTo>
                <a:cubicBezTo>
                  <a:pt x="278758" y="4908226"/>
                  <a:pt x="338319" y="5059552"/>
                  <a:pt x="360135" y="5287407"/>
                </a:cubicBezTo>
                <a:cubicBezTo>
                  <a:pt x="370177" y="5468860"/>
                  <a:pt x="348015" y="5649274"/>
                  <a:pt x="414155" y="5817914"/>
                </a:cubicBezTo>
                <a:cubicBezTo>
                  <a:pt x="467137" y="5947770"/>
                  <a:pt x="534662" y="6049578"/>
                  <a:pt x="681487" y="5914873"/>
                </a:cubicBezTo>
                <a:cubicBezTo>
                  <a:pt x="680448" y="5747964"/>
                  <a:pt x="925963" y="5772897"/>
                  <a:pt x="892373" y="5605295"/>
                </a:cubicBezTo>
                <a:cubicBezTo>
                  <a:pt x="1003184" y="5641309"/>
                  <a:pt x="945009" y="5759046"/>
                  <a:pt x="1027770" y="5804063"/>
                </a:cubicBezTo>
                <a:cubicBezTo>
                  <a:pt x="1099105" y="5719915"/>
                  <a:pt x="1051664" y="5551968"/>
                  <a:pt x="1200566" y="5527036"/>
                </a:cubicBezTo>
                <a:cubicBezTo>
                  <a:pt x="1352931" y="5564088"/>
                  <a:pt x="1336655" y="5453970"/>
                  <a:pt x="1348083" y="5363590"/>
                </a:cubicBezTo>
                <a:cubicBezTo>
                  <a:pt x="1370938" y="5149586"/>
                  <a:pt x="1389291" y="5009687"/>
                  <a:pt x="1425997" y="4800532"/>
                </a:cubicBezTo>
                <a:cubicBezTo>
                  <a:pt x="1436385" y="4748243"/>
                  <a:pt x="1415608" y="4628775"/>
                  <a:pt x="1517416" y="4640549"/>
                </a:cubicBezTo>
                <a:cubicBezTo>
                  <a:pt x="1596022" y="4651976"/>
                  <a:pt x="1566242" y="4746512"/>
                  <a:pt x="1569705" y="4803995"/>
                </a:cubicBezTo>
                <a:cubicBezTo>
                  <a:pt x="1600177" y="5128809"/>
                  <a:pt x="1532998" y="5109763"/>
                  <a:pt x="1530921" y="5433885"/>
                </a:cubicBezTo>
                <a:cubicBezTo>
                  <a:pt x="1530574" y="5446697"/>
                  <a:pt x="1580786" y="5458125"/>
                  <a:pt x="1614721" y="5319957"/>
                </a:cubicBezTo>
                <a:cubicBezTo>
                  <a:pt x="1681208" y="5047432"/>
                  <a:pt x="1760507" y="4832736"/>
                  <a:pt x="1800676" y="4608691"/>
                </a:cubicBezTo>
                <a:cubicBezTo>
                  <a:pt x="1848463" y="4656824"/>
                  <a:pt x="1889671" y="4439704"/>
                  <a:pt x="1918759" y="4486799"/>
                </a:cubicBezTo>
                <a:cubicBezTo>
                  <a:pt x="1932264" y="4566098"/>
                  <a:pt x="1956503" y="4642626"/>
                  <a:pt x="2009139" y="4715000"/>
                </a:cubicBezTo>
                <a:cubicBezTo>
                  <a:pt x="2054502" y="4933851"/>
                  <a:pt x="2004983" y="5137812"/>
                  <a:pt x="2135532" y="5321689"/>
                </a:cubicBezTo>
                <a:cubicBezTo>
                  <a:pt x="2135532" y="5321689"/>
                  <a:pt x="2137610" y="5265245"/>
                  <a:pt x="2209291" y="5028733"/>
                </a:cubicBezTo>
                <a:cubicBezTo>
                  <a:pt x="2267120" y="4838277"/>
                  <a:pt x="2341225" y="4936622"/>
                  <a:pt x="2501208" y="4457711"/>
                </a:cubicBezTo>
                <a:cubicBezTo>
                  <a:pt x="2545186" y="4641934"/>
                  <a:pt x="2446495" y="4877753"/>
                  <a:pt x="2695127" y="4973674"/>
                </a:cubicBezTo>
                <a:cubicBezTo>
                  <a:pt x="2743260" y="4833775"/>
                  <a:pt x="2706208" y="4662365"/>
                  <a:pt x="2825329" y="4563328"/>
                </a:cubicBezTo>
                <a:cubicBezTo>
                  <a:pt x="2859958" y="4534586"/>
                  <a:pt x="2884890" y="4501689"/>
                  <a:pt x="2904628" y="4466368"/>
                </a:cubicBezTo>
                <a:cubicBezTo>
                  <a:pt x="2910515" y="4484375"/>
                  <a:pt x="2916749" y="4503074"/>
                  <a:pt x="2922635" y="4519696"/>
                </a:cubicBezTo>
                <a:cubicBezTo>
                  <a:pt x="2946529" y="4491647"/>
                  <a:pt x="3082618" y="3784882"/>
                  <a:pt x="3089544" y="3606545"/>
                </a:cubicBezTo>
                <a:cubicBezTo>
                  <a:pt x="3124172" y="3733285"/>
                  <a:pt x="3150490" y="3989882"/>
                  <a:pt x="3150490" y="3989882"/>
                </a:cubicBezTo>
                <a:cubicBezTo>
                  <a:pt x="3150490" y="3989882"/>
                  <a:pt x="3300085" y="3936900"/>
                  <a:pt x="3755448" y="1538193"/>
                </a:cubicBezTo>
                <a:cubicBezTo>
                  <a:pt x="3791461" y="1348775"/>
                  <a:pt x="3824704" y="697762"/>
                  <a:pt x="3850330" y="0"/>
                </a:cubicBezTo>
                <a:lnTo>
                  <a:pt x="0" y="0"/>
                </a:lnTo>
                <a:close/>
              </a:path>
            </a:pathLst>
          </a:custGeom>
          <a:solidFill>
            <a:schemeClr val="accent1">
              <a:alpha val="20000"/>
            </a:schemeClr>
          </a:solidFill>
          <a:ln w="32707"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64AD5705-B027-4C44-B38A-60296E29EB12}"/>
              </a:ext>
            </a:extLst>
          </p:cNvPr>
          <p:cNvSpPr>
            <a:spLocks noGrp="1"/>
          </p:cNvSpPr>
          <p:nvPr>
            <p:ph type="title"/>
          </p:nvPr>
        </p:nvSpPr>
        <p:spPr>
          <a:xfrm>
            <a:off x="831850" y="1078991"/>
            <a:ext cx="5266944" cy="3136392"/>
          </a:xfrm>
        </p:spPr>
        <p:txBody>
          <a:bodyPr anchor="b">
            <a:normAutofit/>
          </a:bodyPr>
          <a:lstStyle>
            <a:lvl1pPr>
              <a:defRPr sz="4800"/>
            </a:lvl1pPr>
          </a:lstStyle>
          <a:p>
            <a:r>
              <a:rPr lang="en-US"/>
              <a:t>Click to edit Master title style</a:t>
            </a:r>
          </a:p>
        </p:txBody>
      </p:sp>
      <p:sp>
        <p:nvSpPr>
          <p:cNvPr id="3" name="Text Placeholder 2">
            <a:extLst>
              <a:ext uri="{FF2B5EF4-FFF2-40B4-BE49-F238E27FC236}">
                <a16:creationId xmlns:a16="http://schemas.microsoft.com/office/drawing/2014/main" id="{BE8BBAC4-9088-44CF-BA2D-B8DD24FB5274}"/>
              </a:ext>
            </a:extLst>
          </p:cNvPr>
          <p:cNvSpPr>
            <a:spLocks noGrp="1"/>
          </p:cNvSpPr>
          <p:nvPr>
            <p:ph type="body" idx="1"/>
          </p:nvPr>
        </p:nvSpPr>
        <p:spPr>
          <a:xfrm>
            <a:off x="831850" y="4279392"/>
            <a:ext cx="5266944" cy="1500187"/>
          </a:xfrm>
        </p:spPr>
        <p:txBody>
          <a:bodyPr/>
          <a:lstStyle>
            <a:lvl1pPr marL="0" indent="0">
              <a:buNone/>
              <a:defRPr sz="2400" cap="all"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793FB3F-D2A6-4919-B57B-C08861D46303}"/>
              </a:ext>
            </a:extLst>
          </p:cNvPr>
          <p:cNvSpPr>
            <a:spLocks noGrp="1"/>
          </p:cNvSpPr>
          <p:nvPr>
            <p:ph type="dt" sz="half" idx="10"/>
          </p:nvPr>
        </p:nvSpPr>
        <p:spPr/>
        <p:txBody>
          <a:bodyPr/>
          <a:lstStyle/>
          <a:p>
            <a:fld id="{3C04E684-10F4-4CC3-A0B9-F03AA7BE37CF}" type="datetimeFigureOut">
              <a:rPr lang="en-US" smtClean="0"/>
              <a:t>9/25/2023</a:t>
            </a:fld>
            <a:endParaRPr lang="en-US"/>
          </a:p>
        </p:txBody>
      </p:sp>
      <p:sp>
        <p:nvSpPr>
          <p:cNvPr id="5" name="Footer Placeholder 4">
            <a:extLst>
              <a:ext uri="{FF2B5EF4-FFF2-40B4-BE49-F238E27FC236}">
                <a16:creationId xmlns:a16="http://schemas.microsoft.com/office/drawing/2014/main" id="{989049E0-6BE5-43FA-A4D4-ACAFC871A7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F8C28D-1479-4F15-B906-0AEBBCCA8CF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92028045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Shape 7" descr="Tag=AccentColor&#10;Flavor=Light&#10;Target=Fill">
            <a:extLst>
              <a:ext uri="{FF2B5EF4-FFF2-40B4-BE49-F238E27FC236}">
                <a16:creationId xmlns:a16="http://schemas.microsoft.com/office/drawing/2014/main" id="{FD51F360-8860-4FB5-A0A5-773473DD8B39}"/>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D2A77EC9-372A-4ECA-9088-780532AF057F}"/>
              </a:ext>
            </a:extLst>
          </p:cNvPr>
          <p:cNvSpPr>
            <a:spLocks noGrp="1"/>
          </p:cNvSpPr>
          <p:nvPr>
            <p:ph type="title"/>
          </p:nvPr>
        </p:nvSpPr>
        <p:spPr/>
        <p:txBody>
          <a:bodyPr>
            <a:normAutofit/>
          </a:bodyPr>
          <a:lstStyle>
            <a:lvl1pPr>
              <a:defRPr sz="4000"/>
            </a:lvl1pPr>
          </a:lstStyle>
          <a:p>
            <a:r>
              <a:rPr lang="en-US"/>
              <a:t>Click to edit Master title style</a:t>
            </a:r>
          </a:p>
        </p:txBody>
      </p:sp>
      <p:sp>
        <p:nvSpPr>
          <p:cNvPr id="3" name="Content Placeholder 2">
            <a:extLst>
              <a:ext uri="{FF2B5EF4-FFF2-40B4-BE49-F238E27FC236}">
                <a16:creationId xmlns:a16="http://schemas.microsoft.com/office/drawing/2014/main" id="{57C882CE-1B27-414A-9B06-AA5D2DB683BA}"/>
              </a:ext>
            </a:extLst>
          </p:cNvPr>
          <p:cNvSpPr>
            <a:spLocks noGrp="1"/>
          </p:cNvSpPr>
          <p:nvPr>
            <p:ph sz="half" idx="1"/>
          </p:nvPr>
        </p:nvSpPr>
        <p:spPr>
          <a:xfrm>
            <a:off x="838200" y="2011680"/>
            <a:ext cx="493776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0397E60-5D92-4530-96D1-FC09AF3C2742}"/>
              </a:ext>
            </a:extLst>
          </p:cNvPr>
          <p:cNvSpPr>
            <a:spLocks noGrp="1"/>
          </p:cNvSpPr>
          <p:nvPr>
            <p:ph sz="half" idx="2"/>
          </p:nvPr>
        </p:nvSpPr>
        <p:spPr>
          <a:xfrm>
            <a:off x="6419088" y="2011680"/>
            <a:ext cx="493776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34240FE-0C6A-47E9-9B0A-7B3C60877372}"/>
              </a:ext>
            </a:extLst>
          </p:cNvPr>
          <p:cNvSpPr>
            <a:spLocks noGrp="1"/>
          </p:cNvSpPr>
          <p:nvPr>
            <p:ph type="dt" sz="half" idx="10"/>
          </p:nvPr>
        </p:nvSpPr>
        <p:spPr/>
        <p:txBody>
          <a:bodyPr/>
          <a:lstStyle/>
          <a:p>
            <a:fld id="{3C04E684-10F4-4CC3-A0B9-F03AA7BE37CF}" type="datetimeFigureOut">
              <a:rPr lang="en-US" smtClean="0"/>
              <a:t>9/25/2023</a:t>
            </a:fld>
            <a:endParaRPr lang="en-US"/>
          </a:p>
        </p:txBody>
      </p:sp>
      <p:sp>
        <p:nvSpPr>
          <p:cNvPr id="6" name="Footer Placeholder 5">
            <a:extLst>
              <a:ext uri="{FF2B5EF4-FFF2-40B4-BE49-F238E27FC236}">
                <a16:creationId xmlns:a16="http://schemas.microsoft.com/office/drawing/2014/main" id="{8671AE1B-BB18-4C7E-AA77-3A4D401A5F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6FA7B1D-FEDD-4E29-A352-29E5F498B323}"/>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16501278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Shape 9" descr="Tag=AccentColor&#10;Flavor=Light&#10;Target=Fill">
            <a:extLst>
              <a:ext uri="{FF2B5EF4-FFF2-40B4-BE49-F238E27FC236}">
                <a16:creationId xmlns:a16="http://schemas.microsoft.com/office/drawing/2014/main" id="{527D753D-3426-457C-9082-B92894509EC0}"/>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164D2B94-0682-4185-BCE3-89AF214A4FA8}"/>
              </a:ext>
            </a:extLst>
          </p:cNvPr>
          <p:cNvSpPr>
            <a:spLocks noGrp="1"/>
          </p:cNvSpPr>
          <p:nvPr>
            <p:ph type="title"/>
          </p:nvPr>
        </p:nvSpPr>
        <p:spPr>
          <a:xfrm>
            <a:off x="839788" y="365125"/>
            <a:ext cx="10515600" cy="1325563"/>
          </a:xfrm>
        </p:spPr>
        <p:txBody>
          <a:bodyPr>
            <a:normAutofit/>
          </a:bodyPr>
          <a:lstStyle>
            <a:lvl1pPr>
              <a:defRPr sz="4000"/>
            </a:lvl1pPr>
          </a:lstStyle>
          <a:p>
            <a:r>
              <a:rPr lang="en-US"/>
              <a:t>Click to edit Master title style</a:t>
            </a:r>
          </a:p>
        </p:txBody>
      </p:sp>
      <p:sp>
        <p:nvSpPr>
          <p:cNvPr id="3" name="Text Placeholder 2">
            <a:extLst>
              <a:ext uri="{FF2B5EF4-FFF2-40B4-BE49-F238E27FC236}">
                <a16:creationId xmlns:a16="http://schemas.microsoft.com/office/drawing/2014/main" id="{8D65C47E-B85E-4B3E-A669-DEEC7F5DF2FB}"/>
              </a:ext>
            </a:extLst>
          </p:cNvPr>
          <p:cNvSpPr>
            <a:spLocks noGrp="1"/>
          </p:cNvSpPr>
          <p:nvPr>
            <p:ph type="body" idx="1"/>
          </p:nvPr>
        </p:nvSpPr>
        <p:spPr>
          <a:xfrm>
            <a:off x="839788" y="2011680"/>
            <a:ext cx="4937760" cy="950976"/>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324517F-FE8C-49AD-9A52-0F4301052699}"/>
              </a:ext>
            </a:extLst>
          </p:cNvPr>
          <p:cNvSpPr>
            <a:spLocks noGrp="1"/>
          </p:cNvSpPr>
          <p:nvPr>
            <p:ph sz="half" idx="2"/>
          </p:nvPr>
        </p:nvSpPr>
        <p:spPr>
          <a:xfrm>
            <a:off x="839788" y="3127248"/>
            <a:ext cx="4937760" cy="30632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80C73EC-7117-4DC2-9075-14102F2E282B}"/>
              </a:ext>
            </a:extLst>
          </p:cNvPr>
          <p:cNvSpPr>
            <a:spLocks noGrp="1"/>
          </p:cNvSpPr>
          <p:nvPr>
            <p:ph type="body" sz="quarter" idx="3"/>
          </p:nvPr>
        </p:nvSpPr>
        <p:spPr>
          <a:xfrm>
            <a:off x="6419088" y="2011680"/>
            <a:ext cx="4937760" cy="950976"/>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DD9A323-865B-4177-8F98-9BA304E022E0}"/>
              </a:ext>
            </a:extLst>
          </p:cNvPr>
          <p:cNvSpPr>
            <a:spLocks noGrp="1"/>
          </p:cNvSpPr>
          <p:nvPr>
            <p:ph sz="quarter" idx="4"/>
          </p:nvPr>
        </p:nvSpPr>
        <p:spPr>
          <a:xfrm>
            <a:off x="6419088" y="3127248"/>
            <a:ext cx="4937760" cy="30632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AA4E5D6-7075-4584-BD43-D966F0B58E6D}"/>
              </a:ext>
            </a:extLst>
          </p:cNvPr>
          <p:cNvSpPr>
            <a:spLocks noGrp="1"/>
          </p:cNvSpPr>
          <p:nvPr>
            <p:ph type="dt" sz="half" idx="10"/>
          </p:nvPr>
        </p:nvSpPr>
        <p:spPr/>
        <p:txBody>
          <a:bodyPr/>
          <a:lstStyle/>
          <a:p>
            <a:fld id="{3C04E684-10F4-4CC3-A0B9-F03AA7BE37CF}" type="datetimeFigureOut">
              <a:rPr lang="en-US" smtClean="0"/>
              <a:t>9/25/2023</a:t>
            </a:fld>
            <a:endParaRPr lang="en-US"/>
          </a:p>
        </p:txBody>
      </p:sp>
      <p:sp>
        <p:nvSpPr>
          <p:cNvPr id="8" name="Footer Placeholder 7">
            <a:extLst>
              <a:ext uri="{FF2B5EF4-FFF2-40B4-BE49-F238E27FC236}">
                <a16:creationId xmlns:a16="http://schemas.microsoft.com/office/drawing/2014/main" id="{8C38B83D-8A05-4F3C-A409-1602C963075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AD250E7-8A73-449C-A140-A2A2582D7F33}"/>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29327933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Graphic 1" descr="Tag=AccentColor&#10;Flavor=Light&#10;Target=Fill">
            <a:extLst>
              <a:ext uri="{FF2B5EF4-FFF2-40B4-BE49-F238E27FC236}">
                <a16:creationId xmlns:a16="http://schemas.microsoft.com/office/drawing/2014/main" id="{AAFBE1F6-FC6D-4C3D-9AC3-97028E6F18C7}"/>
              </a:ext>
            </a:extLst>
          </p:cNvPr>
          <p:cNvSpPr/>
          <p:nvPr/>
        </p:nvSpPr>
        <p:spPr>
          <a:xfrm rot="10800000" flipV="1">
            <a:off x="1969639" y="181596"/>
            <a:ext cx="8252722" cy="6022258"/>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192825A4-268B-4301-8432-F9E9B2661AEC}"/>
              </a:ext>
            </a:extLst>
          </p:cNvPr>
          <p:cNvSpPr>
            <a:spLocks noGrp="1"/>
          </p:cNvSpPr>
          <p:nvPr>
            <p:ph type="title"/>
          </p:nvPr>
        </p:nvSpPr>
        <p:spPr>
          <a:xfrm>
            <a:off x="2843784" y="1572768"/>
            <a:ext cx="6501384" cy="4096512"/>
          </a:xfrm>
        </p:spPr>
        <p:txBody>
          <a:bodyPr>
            <a:normAutofit/>
          </a:bodyPr>
          <a:lstStyle>
            <a:lvl1pPr algn="ctr">
              <a:defRPr sz="4000"/>
            </a:lvl1pPr>
          </a:lstStyle>
          <a:p>
            <a:r>
              <a:rPr lang="en-US"/>
              <a:t>Click to edit Master title style</a:t>
            </a:r>
          </a:p>
        </p:txBody>
      </p:sp>
      <p:sp>
        <p:nvSpPr>
          <p:cNvPr id="3" name="Date Placeholder 2">
            <a:extLst>
              <a:ext uri="{FF2B5EF4-FFF2-40B4-BE49-F238E27FC236}">
                <a16:creationId xmlns:a16="http://schemas.microsoft.com/office/drawing/2014/main" id="{DA33410F-8A90-47F6-BD39-4AC0E4358351}"/>
              </a:ext>
            </a:extLst>
          </p:cNvPr>
          <p:cNvSpPr>
            <a:spLocks noGrp="1"/>
          </p:cNvSpPr>
          <p:nvPr>
            <p:ph type="dt" sz="half" idx="10"/>
          </p:nvPr>
        </p:nvSpPr>
        <p:spPr/>
        <p:txBody>
          <a:bodyPr/>
          <a:lstStyle/>
          <a:p>
            <a:fld id="{3C04E684-10F4-4CC3-A0B9-F03AA7BE37CF}" type="datetimeFigureOut">
              <a:rPr lang="en-US" smtClean="0"/>
              <a:t>9/25/2023</a:t>
            </a:fld>
            <a:endParaRPr lang="en-US"/>
          </a:p>
        </p:txBody>
      </p:sp>
      <p:sp>
        <p:nvSpPr>
          <p:cNvPr id="4" name="Footer Placeholder 3">
            <a:extLst>
              <a:ext uri="{FF2B5EF4-FFF2-40B4-BE49-F238E27FC236}">
                <a16:creationId xmlns:a16="http://schemas.microsoft.com/office/drawing/2014/main" id="{D1D819A9-F8DE-4E5C-AFC3-E0105ACD829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4E25320-A12F-4F3E-8EC9-11292FF36BE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91640760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1">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1C9756B-145D-4BA8-AA43-904C1E7CB86D}"/>
              </a:ext>
            </a:extLst>
          </p:cNvPr>
          <p:cNvSpPr>
            <a:spLocks noGrp="1"/>
          </p:cNvSpPr>
          <p:nvPr>
            <p:ph type="dt" sz="half" idx="10"/>
          </p:nvPr>
        </p:nvSpPr>
        <p:spPr/>
        <p:txBody>
          <a:bodyPr/>
          <a:lstStyle/>
          <a:p>
            <a:fld id="{3C04E684-10F4-4CC3-A0B9-F03AA7BE37CF}" type="datetimeFigureOut">
              <a:rPr lang="en-US" smtClean="0"/>
              <a:t>9/25/2023</a:t>
            </a:fld>
            <a:endParaRPr lang="en-US"/>
          </a:p>
        </p:txBody>
      </p:sp>
      <p:sp>
        <p:nvSpPr>
          <p:cNvPr id="3" name="Footer Placeholder 2">
            <a:extLst>
              <a:ext uri="{FF2B5EF4-FFF2-40B4-BE49-F238E27FC236}">
                <a16:creationId xmlns:a16="http://schemas.microsoft.com/office/drawing/2014/main" id="{B21DB60F-139E-4C44-89AF-3F8F5EC241F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8226C9-C193-4B47-9717-4BC86C9092C7}"/>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8081615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4826A-02C8-8C75-A22D-48AFC047239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95F63B6-E00D-204F-6DA3-6FD5A234533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72577FB-4538-270F-CCCF-708D6A03340C}"/>
              </a:ext>
            </a:extLst>
          </p:cNvPr>
          <p:cNvSpPr>
            <a:spLocks noGrp="1"/>
          </p:cNvSpPr>
          <p:nvPr>
            <p:ph type="dt" sz="half" idx="10"/>
          </p:nvPr>
        </p:nvSpPr>
        <p:spPr/>
        <p:txBody>
          <a:bodyPr/>
          <a:lstStyle/>
          <a:p>
            <a:fld id="{E45D78C0-46FF-40AD-B820-655A893BE9ED}" type="datetimeFigureOut">
              <a:rPr lang="en-GB" smtClean="0"/>
              <a:t>25/09/2023</a:t>
            </a:fld>
            <a:endParaRPr lang="en-GB"/>
          </a:p>
        </p:txBody>
      </p:sp>
      <p:sp>
        <p:nvSpPr>
          <p:cNvPr id="5" name="Footer Placeholder 4">
            <a:extLst>
              <a:ext uri="{FF2B5EF4-FFF2-40B4-BE49-F238E27FC236}">
                <a16:creationId xmlns:a16="http://schemas.microsoft.com/office/drawing/2014/main" id="{5B0E1238-C3E2-7E2A-97E8-45657519299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605755D-7911-E044-9E91-F5E2EA33F319}"/>
              </a:ext>
            </a:extLst>
          </p:cNvPr>
          <p:cNvSpPr>
            <a:spLocks noGrp="1"/>
          </p:cNvSpPr>
          <p:nvPr>
            <p:ph type="sldNum" sz="quarter" idx="12"/>
          </p:nvPr>
        </p:nvSpPr>
        <p:spPr/>
        <p:txBody>
          <a:bodyPr/>
          <a:lstStyle/>
          <a:p>
            <a:fld id="{355D2969-6D82-48F8-B385-F4541FA0523E}" type="slidenum">
              <a:rPr lang="en-GB" smtClean="0"/>
              <a:t>‹#›</a:t>
            </a:fld>
            <a:endParaRPr lang="en-GB"/>
          </a:p>
        </p:txBody>
      </p:sp>
    </p:spTree>
    <p:extLst>
      <p:ext uri="{BB962C8B-B14F-4D97-AF65-F5344CB8AC3E}">
        <p14:creationId xmlns:p14="http://schemas.microsoft.com/office/powerpoint/2010/main" val="372009936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2">
    <p:spTree>
      <p:nvGrpSpPr>
        <p:cNvPr id="1" name=""/>
        <p:cNvGrpSpPr/>
        <p:nvPr/>
      </p:nvGrpSpPr>
      <p:grpSpPr>
        <a:xfrm>
          <a:off x="0" y="0"/>
          <a:ext cx="0" cy="0"/>
          <a:chOff x="0" y="0"/>
          <a:chExt cx="0" cy="0"/>
        </a:xfrm>
      </p:grpSpPr>
      <p:sp>
        <p:nvSpPr>
          <p:cNvPr id="6" name="Freeform: Shape 5" descr="Mask ID=&#10;Mask position=bottom, center&#10;Mask family= brushstroke, landscape, wide">
            <a:extLst>
              <a:ext uri="{FF2B5EF4-FFF2-40B4-BE49-F238E27FC236}">
                <a16:creationId xmlns:a16="http://schemas.microsoft.com/office/drawing/2014/main" id="{736BF44D-E8DD-45FA-931D-CBCC67D57944}"/>
              </a:ext>
            </a:extLst>
          </p:cNvPr>
          <p:cNvSpPr/>
          <p:nvPr/>
        </p:nvSpPr>
        <p:spPr>
          <a:xfrm>
            <a:off x="1768100" y="-1"/>
            <a:ext cx="10423900" cy="5920155"/>
          </a:xfrm>
          <a:custGeom>
            <a:avLst/>
            <a:gdLst>
              <a:gd name="connsiteX0" fmla="*/ 10423900 w 10423900"/>
              <a:gd name="connsiteY0" fmla="*/ 0 h 5491534"/>
              <a:gd name="connsiteX1" fmla="*/ 3493157 w 10423900"/>
              <a:gd name="connsiteY1" fmla="*/ 0 h 5491534"/>
              <a:gd name="connsiteX2" fmla="*/ 3493018 w 10423900"/>
              <a:gd name="connsiteY2" fmla="*/ 31 h 5491534"/>
              <a:gd name="connsiteX3" fmla="*/ 3245493 w 10423900"/>
              <a:gd name="connsiteY3" fmla="*/ 104839 h 5491534"/>
              <a:gd name="connsiteX4" fmla="*/ 4434802 w 10423900"/>
              <a:gd name="connsiteY4" fmla="*/ 284558 h 5491534"/>
              <a:gd name="connsiteX5" fmla="*/ 4011937 w 10423900"/>
              <a:gd name="connsiteY5" fmla="*/ 395559 h 5491534"/>
              <a:gd name="connsiteX6" fmla="*/ 3573213 w 10423900"/>
              <a:gd name="connsiteY6" fmla="*/ 474847 h 5491534"/>
              <a:gd name="connsiteX7" fmla="*/ 3097489 w 10423900"/>
              <a:gd name="connsiteY7" fmla="*/ 532990 h 5491534"/>
              <a:gd name="connsiteX8" fmla="*/ 2664052 w 10423900"/>
              <a:gd name="connsiteY8" fmla="*/ 649279 h 5491534"/>
              <a:gd name="connsiteX9" fmla="*/ 3795218 w 10423900"/>
              <a:gd name="connsiteY9" fmla="*/ 696852 h 5491534"/>
              <a:gd name="connsiteX10" fmla="*/ 3208492 w 10423900"/>
              <a:gd name="connsiteY10" fmla="*/ 802568 h 5491534"/>
              <a:gd name="connsiteX11" fmla="*/ 2727483 w 10423900"/>
              <a:gd name="connsiteY11" fmla="*/ 939999 h 5491534"/>
              <a:gd name="connsiteX12" fmla="*/ 2389190 w 10423900"/>
              <a:gd name="connsiteY12" fmla="*/ 1003429 h 5491534"/>
              <a:gd name="connsiteX13" fmla="*/ 2029754 w 10423900"/>
              <a:gd name="connsiteY13" fmla="*/ 1019287 h 5491534"/>
              <a:gd name="connsiteX14" fmla="*/ 1945181 w 10423900"/>
              <a:gd name="connsiteY14" fmla="*/ 1119716 h 5491534"/>
              <a:gd name="connsiteX15" fmla="*/ 2056184 w 10423900"/>
              <a:gd name="connsiteY15" fmla="*/ 1225434 h 5491534"/>
              <a:gd name="connsiteX16" fmla="*/ 2225329 w 10423900"/>
              <a:gd name="connsiteY16" fmla="*/ 1236004 h 5491534"/>
              <a:gd name="connsiteX17" fmla="*/ 3234920 w 10423900"/>
              <a:gd name="connsiteY17" fmla="*/ 1262435 h 5491534"/>
              <a:gd name="connsiteX18" fmla="*/ 0 w 10423900"/>
              <a:gd name="connsiteY18" fmla="*/ 1495009 h 5491534"/>
              <a:gd name="connsiteX19" fmla="*/ 438724 w 10423900"/>
              <a:gd name="connsiteY19" fmla="*/ 1637728 h 5491534"/>
              <a:gd name="connsiteX20" fmla="*/ 586726 w 10423900"/>
              <a:gd name="connsiteY20" fmla="*/ 2028877 h 5491534"/>
              <a:gd name="connsiteX21" fmla="*/ 1125878 w 10423900"/>
              <a:gd name="connsiteY21" fmla="*/ 2250882 h 5491534"/>
              <a:gd name="connsiteX22" fmla="*/ 1474744 w 10423900"/>
              <a:gd name="connsiteY22" fmla="*/ 2330169 h 5491534"/>
              <a:gd name="connsiteX23" fmla="*/ 2272901 w 10423900"/>
              <a:gd name="connsiteY23" fmla="*/ 2446458 h 5491534"/>
              <a:gd name="connsiteX24" fmla="*/ 2389190 w 10423900"/>
              <a:gd name="connsiteY24" fmla="*/ 2636747 h 5491534"/>
              <a:gd name="connsiteX25" fmla="*/ 2489621 w 10423900"/>
              <a:gd name="connsiteY25" fmla="*/ 2848179 h 5491534"/>
              <a:gd name="connsiteX26" fmla="*/ 2701053 w 10423900"/>
              <a:gd name="connsiteY26" fmla="*/ 2985611 h 5491534"/>
              <a:gd name="connsiteX27" fmla="*/ 1057165 w 10423900"/>
              <a:gd name="connsiteY27" fmla="*/ 2964468 h 5491534"/>
              <a:gd name="connsiteX28" fmla="*/ 2912485 w 10423900"/>
              <a:gd name="connsiteY28" fmla="*/ 3408477 h 5491534"/>
              <a:gd name="connsiteX29" fmla="*/ 2748626 w 10423900"/>
              <a:gd name="connsiteY29" fmla="*/ 3582909 h 5491534"/>
              <a:gd name="connsiteX30" fmla="*/ 3763503 w 10423900"/>
              <a:gd name="connsiteY30" fmla="*/ 3820771 h 5491534"/>
              <a:gd name="connsiteX31" fmla="*/ 3219063 w 10423900"/>
              <a:gd name="connsiteY31" fmla="*/ 3847199 h 5491534"/>
              <a:gd name="connsiteX32" fmla="*/ 6385269 w 10423900"/>
              <a:gd name="connsiteY32" fmla="*/ 4840933 h 5491534"/>
              <a:gd name="connsiteX33" fmla="*/ 10285854 w 10423900"/>
              <a:gd name="connsiteY33" fmla="*/ 5471118 h 5491534"/>
              <a:gd name="connsiteX34" fmla="*/ 10423900 w 10423900"/>
              <a:gd name="connsiteY34" fmla="*/ 5491534 h 5491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3900" h="5491534">
                <a:moveTo>
                  <a:pt x="10423900" y="0"/>
                </a:moveTo>
                <a:lnTo>
                  <a:pt x="3493157" y="0"/>
                </a:lnTo>
                <a:lnTo>
                  <a:pt x="3493018" y="31"/>
                </a:lnTo>
                <a:cubicBezTo>
                  <a:pt x="3414969" y="12668"/>
                  <a:pt x="3328744" y="21588"/>
                  <a:pt x="3245493" y="104839"/>
                </a:cubicBezTo>
                <a:cubicBezTo>
                  <a:pt x="3668357" y="162984"/>
                  <a:pt x="4075366" y="51981"/>
                  <a:pt x="4434802" y="284558"/>
                </a:cubicBezTo>
                <a:cubicBezTo>
                  <a:pt x="4302656" y="400846"/>
                  <a:pt x="4154654" y="374416"/>
                  <a:pt x="4011937" y="395559"/>
                </a:cubicBezTo>
                <a:cubicBezTo>
                  <a:pt x="3863934" y="416704"/>
                  <a:pt x="3721217" y="453704"/>
                  <a:pt x="3573213" y="474847"/>
                </a:cubicBezTo>
                <a:cubicBezTo>
                  <a:pt x="3414639" y="501275"/>
                  <a:pt x="3256063" y="506562"/>
                  <a:pt x="3097489" y="532990"/>
                </a:cubicBezTo>
                <a:cubicBezTo>
                  <a:pt x="2965345" y="554135"/>
                  <a:pt x="2822627" y="517133"/>
                  <a:pt x="2664052" y="649279"/>
                </a:cubicBezTo>
                <a:cubicBezTo>
                  <a:pt x="3055203" y="744424"/>
                  <a:pt x="3409352" y="601706"/>
                  <a:pt x="3795218" y="696852"/>
                </a:cubicBezTo>
                <a:cubicBezTo>
                  <a:pt x="3567928" y="781425"/>
                  <a:pt x="3382924" y="754995"/>
                  <a:pt x="3208492" y="802568"/>
                </a:cubicBezTo>
                <a:cubicBezTo>
                  <a:pt x="3049916" y="850140"/>
                  <a:pt x="2859627" y="797282"/>
                  <a:pt x="2727483" y="939999"/>
                </a:cubicBezTo>
                <a:cubicBezTo>
                  <a:pt x="2627052" y="1051000"/>
                  <a:pt x="2521336" y="1066858"/>
                  <a:pt x="2389190" y="1003429"/>
                </a:cubicBezTo>
                <a:cubicBezTo>
                  <a:pt x="2272901" y="945284"/>
                  <a:pt x="2146043" y="961142"/>
                  <a:pt x="2029754" y="1019287"/>
                </a:cubicBezTo>
                <a:cubicBezTo>
                  <a:pt x="1987468" y="1040430"/>
                  <a:pt x="1945181" y="1066858"/>
                  <a:pt x="1945181" y="1119716"/>
                </a:cubicBezTo>
                <a:cubicBezTo>
                  <a:pt x="1945181" y="1193719"/>
                  <a:pt x="1998039" y="1214862"/>
                  <a:pt x="2056184" y="1225434"/>
                </a:cubicBezTo>
                <a:cubicBezTo>
                  <a:pt x="2109042" y="1236004"/>
                  <a:pt x="2172471" y="1246577"/>
                  <a:pt x="2225329" y="1236004"/>
                </a:cubicBezTo>
                <a:cubicBezTo>
                  <a:pt x="2563622" y="1177861"/>
                  <a:pt x="2896629" y="1273005"/>
                  <a:pt x="3234920" y="1262435"/>
                </a:cubicBezTo>
                <a:cubicBezTo>
                  <a:pt x="2172471" y="1489724"/>
                  <a:pt x="1099450" y="1415723"/>
                  <a:pt x="0" y="1495009"/>
                </a:cubicBezTo>
                <a:cubicBezTo>
                  <a:pt x="142717" y="1653583"/>
                  <a:pt x="327721" y="1521439"/>
                  <a:pt x="438724" y="1637728"/>
                </a:cubicBezTo>
                <a:cubicBezTo>
                  <a:pt x="333006" y="1880875"/>
                  <a:pt x="375293" y="2013020"/>
                  <a:pt x="586726" y="2028877"/>
                </a:cubicBezTo>
                <a:cubicBezTo>
                  <a:pt x="792873" y="2044734"/>
                  <a:pt x="1014877" y="1960161"/>
                  <a:pt x="1125878" y="2250882"/>
                </a:cubicBezTo>
                <a:cubicBezTo>
                  <a:pt x="1157593" y="2340740"/>
                  <a:pt x="1353170" y="2314312"/>
                  <a:pt x="1474744" y="2330169"/>
                </a:cubicBezTo>
                <a:cubicBezTo>
                  <a:pt x="1739034" y="2367170"/>
                  <a:pt x="2019183" y="2330169"/>
                  <a:pt x="2272901" y="2446458"/>
                </a:cubicBezTo>
                <a:cubicBezTo>
                  <a:pt x="2373332" y="2488744"/>
                  <a:pt x="2442048" y="2520459"/>
                  <a:pt x="2389190" y="2636747"/>
                </a:cubicBezTo>
                <a:cubicBezTo>
                  <a:pt x="2336332" y="2758321"/>
                  <a:pt x="2405048" y="2800607"/>
                  <a:pt x="2489621" y="2848179"/>
                </a:cubicBezTo>
                <a:cubicBezTo>
                  <a:pt x="2553051" y="2885180"/>
                  <a:pt x="2648195" y="2874609"/>
                  <a:pt x="2701053" y="2985611"/>
                </a:cubicBezTo>
                <a:cubicBezTo>
                  <a:pt x="2146043" y="2969753"/>
                  <a:pt x="1606888" y="2879895"/>
                  <a:pt x="1057165" y="2964468"/>
                </a:cubicBezTo>
                <a:cubicBezTo>
                  <a:pt x="1659748" y="3175900"/>
                  <a:pt x="2320474" y="3165328"/>
                  <a:pt x="2912485" y="3408477"/>
                </a:cubicBezTo>
                <a:cubicBezTo>
                  <a:pt x="2891342" y="3493050"/>
                  <a:pt x="2753911" y="3456048"/>
                  <a:pt x="2748626" y="3582909"/>
                </a:cubicBezTo>
                <a:cubicBezTo>
                  <a:pt x="3060489" y="3715055"/>
                  <a:pt x="3435782" y="3625195"/>
                  <a:pt x="3763503" y="3820771"/>
                </a:cubicBezTo>
                <a:cubicBezTo>
                  <a:pt x="3573213" y="3910629"/>
                  <a:pt x="3398782" y="3762626"/>
                  <a:pt x="3219063" y="3847199"/>
                </a:cubicBezTo>
                <a:cubicBezTo>
                  <a:pt x="3277208" y="3974060"/>
                  <a:pt x="5909545" y="4756360"/>
                  <a:pt x="6385269" y="4840933"/>
                </a:cubicBezTo>
                <a:cubicBezTo>
                  <a:pt x="7171204" y="4982659"/>
                  <a:pt x="9157515" y="5302348"/>
                  <a:pt x="10285854" y="5471118"/>
                </a:cubicBezTo>
                <a:lnTo>
                  <a:pt x="10423900" y="5491534"/>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Date Placeholder 1">
            <a:extLst>
              <a:ext uri="{FF2B5EF4-FFF2-40B4-BE49-F238E27FC236}">
                <a16:creationId xmlns:a16="http://schemas.microsoft.com/office/drawing/2014/main" id="{71C9756B-145D-4BA8-AA43-904C1E7CB86D}"/>
              </a:ext>
            </a:extLst>
          </p:cNvPr>
          <p:cNvSpPr>
            <a:spLocks noGrp="1"/>
          </p:cNvSpPr>
          <p:nvPr>
            <p:ph type="dt" sz="half" idx="10"/>
          </p:nvPr>
        </p:nvSpPr>
        <p:spPr/>
        <p:txBody>
          <a:bodyPr/>
          <a:lstStyle/>
          <a:p>
            <a:fld id="{3C04E684-10F4-4CC3-A0B9-F03AA7BE37CF}" type="datetimeFigureOut">
              <a:rPr lang="en-US" smtClean="0"/>
              <a:t>9/25/2023</a:t>
            </a:fld>
            <a:endParaRPr lang="en-US"/>
          </a:p>
        </p:txBody>
      </p:sp>
      <p:sp>
        <p:nvSpPr>
          <p:cNvPr id="3" name="Footer Placeholder 2">
            <a:extLst>
              <a:ext uri="{FF2B5EF4-FFF2-40B4-BE49-F238E27FC236}">
                <a16:creationId xmlns:a16="http://schemas.microsoft.com/office/drawing/2014/main" id="{B21DB60F-139E-4C44-89AF-3F8F5EC241F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8226C9-C193-4B47-9717-4BC86C9092C7}"/>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58377479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Freeform: Shape 7" descr="Tag=AccentColor&#10;Flavor=Light&#10;Target=Fill">
            <a:extLst>
              <a:ext uri="{FF2B5EF4-FFF2-40B4-BE49-F238E27FC236}">
                <a16:creationId xmlns:a16="http://schemas.microsoft.com/office/drawing/2014/main" id="{76C5A8FA-6B61-4934-AF55-C595090CA5DC}"/>
              </a:ext>
            </a:extLst>
          </p:cNvPr>
          <p:cNvSpPr/>
          <p:nvPr/>
        </p:nvSpPr>
        <p:spPr>
          <a:xfrm>
            <a:off x="4726728" y="0"/>
            <a:ext cx="7472381" cy="6858000"/>
          </a:xfrm>
          <a:custGeom>
            <a:avLst/>
            <a:gdLst>
              <a:gd name="connsiteX0" fmla="*/ 1232666 w 7472381"/>
              <a:gd name="connsiteY0" fmla="*/ 0 h 6886575"/>
              <a:gd name="connsiteX1" fmla="*/ 7472381 w 7472381"/>
              <a:gd name="connsiteY1" fmla="*/ 0 h 6886575"/>
              <a:gd name="connsiteX2" fmla="*/ 7472381 w 7472381"/>
              <a:gd name="connsiteY2" fmla="*/ 814388 h 6886575"/>
              <a:gd name="connsiteX3" fmla="*/ 7472381 w 7472381"/>
              <a:gd name="connsiteY3" fmla="*/ 6411516 h 6886575"/>
              <a:gd name="connsiteX4" fmla="*/ 7472381 w 7472381"/>
              <a:gd name="connsiteY4" fmla="*/ 6886575 h 6886575"/>
              <a:gd name="connsiteX5" fmla="*/ 6992676 w 7472381"/>
              <a:gd name="connsiteY5" fmla="*/ 6886575 h 6886575"/>
              <a:gd name="connsiteX6" fmla="*/ 1946893 w 7472381"/>
              <a:gd name="connsiteY6" fmla="*/ 6886575 h 6886575"/>
              <a:gd name="connsiteX7" fmla="*/ 1506276 w 7472381"/>
              <a:gd name="connsiteY7" fmla="*/ 6686550 h 6886575"/>
              <a:gd name="connsiteX8" fmla="*/ 1314394 w 7472381"/>
              <a:gd name="connsiteY8" fmla="*/ 6457949 h 6886575"/>
              <a:gd name="connsiteX9" fmla="*/ 1246880 w 7472381"/>
              <a:gd name="connsiteY9" fmla="*/ 6393656 h 6886575"/>
              <a:gd name="connsiteX10" fmla="*/ 1079872 w 7472381"/>
              <a:gd name="connsiteY10" fmla="*/ 6307931 h 6886575"/>
              <a:gd name="connsiteX11" fmla="*/ 788495 w 7472381"/>
              <a:gd name="connsiteY11" fmla="*/ 6125765 h 6886575"/>
              <a:gd name="connsiteX12" fmla="*/ 895097 w 7472381"/>
              <a:gd name="connsiteY12" fmla="*/ 6082903 h 6886575"/>
              <a:gd name="connsiteX13" fmla="*/ 1204239 w 7472381"/>
              <a:gd name="connsiteY13" fmla="*/ 6193631 h 6886575"/>
              <a:gd name="connsiteX14" fmla="*/ 1428102 w 7472381"/>
              <a:gd name="connsiteY14" fmla="*/ 6222206 h 6886575"/>
              <a:gd name="connsiteX15" fmla="*/ 1111852 w 7472381"/>
              <a:gd name="connsiteY15" fmla="*/ 6029325 h 6886575"/>
              <a:gd name="connsiteX16" fmla="*/ 806262 w 7472381"/>
              <a:gd name="connsiteY16" fmla="*/ 5779294 h 6886575"/>
              <a:gd name="connsiteX17" fmla="*/ 1040785 w 7472381"/>
              <a:gd name="connsiteY17" fmla="*/ 5825728 h 6886575"/>
              <a:gd name="connsiteX18" fmla="*/ 1051445 w 7472381"/>
              <a:gd name="connsiteY18" fmla="*/ 5793581 h 6886575"/>
              <a:gd name="connsiteX19" fmla="*/ 845349 w 7472381"/>
              <a:gd name="connsiteY19" fmla="*/ 5497115 h 6886575"/>
              <a:gd name="connsiteX20" fmla="*/ 745855 w 7472381"/>
              <a:gd name="connsiteY20" fmla="*/ 5375672 h 6886575"/>
              <a:gd name="connsiteX21" fmla="*/ 291024 w 7472381"/>
              <a:gd name="connsiteY21" fmla="*/ 5014913 h 6886575"/>
              <a:gd name="connsiteX22" fmla="*/ 724535 w 7472381"/>
              <a:gd name="connsiteY22" fmla="*/ 5175647 h 6886575"/>
              <a:gd name="connsiteX23" fmla="*/ 276811 w 7472381"/>
              <a:gd name="connsiteY23" fmla="*/ 4825603 h 6886575"/>
              <a:gd name="connsiteX24" fmla="*/ 60055 w 7472381"/>
              <a:gd name="connsiteY24" fmla="*/ 4697016 h 6886575"/>
              <a:gd name="connsiteX25" fmla="*/ 6755 w 7472381"/>
              <a:gd name="connsiteY25" fmla="*/ 4622006 h 6886575"/>
              <a:gd name="connsiteX26" fmla="*/ 102696 w 7472381"/>
              <a:gd name="connsiteY26" fmla="*/ 4604146 h 6886575"/>
              <a:gd name="connsiteX27" fmla="*/ 397625 w 7472381"/>
              <a:gd name="connsiteY27" fmla="*/ 4632722 h 6886575"/>
              <a:gd name="connsiteX28" fmla="*/ 31628 w 7472381"/>
              <a:gd name="connsiteY28" fmla="*/ 4396978 h 6886575"/>
              <a:gd name="connsiteX29" fmla="*/ 305237 w 7472381"/>
              <a:gd name="connsiteY29" fmla="*/ 4432697 h 6886575"/>
              <a:gd name="connsiteX30" fmla="*/ 383412 w 7472381"/>
              <a:gd name="connsiteY30" fmla="*/ 4339828 h 6886575"/>
              <a:gd name="connsiteX31" fmla="*/ 511333 w 7472381"/>
              <a:gd name="connsiteY31" fmla="*/ 4189810 h 6886575"/>
              <a:gd name="connsiteX32" fmla="*/ 600167 w 7472381"/>
              <a:gd name="connsiteY32" fmla="*/ 4107656 h 6886575"/>
              <a:gd name="connsiteX33" fmla="*/ 635701 w 7472381"/>
              <a:gd name="connsiteY33" fmla="*/ 3843337 h 6886575"/>
              <a:gd name="connsiteX34" fmla="*/ 561080 w 7472381"/>
              <a:gd name="connsiteY34" fmla="*/ 3554015 h 6886575"/>
              <a:gd name="connsiteX35" fmla="*/ 354985 w 7472381"/>
              <a:gd name="connsiteY35" fmla="*/ 3407569 h 6886575"/>
              <a:gd name="connsiteX36" fmla="*/ 415392 w 7472381"/>
              <a:gd name="connsiteY36" fmla="*/ 3243263 h 6886575"/>
              <a:gd name="connsiteX37" fmla="*/ 852456 w 7472381"/>
              <a:gd name="connsiteY37" fmla="*/ 3343275 h 6886575"/>
              <a:gd name="connsiteX38" fmla="*/ 202190 w 7472381"/>
              <a:gd name="connsiteY38" fmla="*/ 2953940 h 6886575"/>
              <a:gd name="connsiteX39" fmla="*/ 312344 w 7472381"/>
              <a:gd name="connsiteY39" fmla="*/ 2936081 h 6886575"/>
              <a:gd name="connsiteX40" fmla="*/ 706768 w 7472381"/>
              <a:gd name="connsiteY40" fmla="*/ 2714625 h 6886575"/>
              <a:gd name="connsiteX41" fmla="*/ 728088 w 7472381"/>
              <a:gd name="connsiteY41" fmla="*/ 2703909 h 6886575"/>
              <a:gd name="connsiteX42" fmla="*/ 795602 w 7472381"/>
              <a:gd name="connsiteY42" fmla="*/ 2564606 h 6886575"/>
              <a:gd name="connsiteX43" fmla="*/ 1008804 w 7472381"/>
              <a:gd name="connsiteY43" fmla="*/ 2543175 h 6886575"/>
              <a:gd name="connsiteX44" fmla="*/ 1186473 w 7472381"/>
              <a:gd name="connsiteY44" fmla="*/ 2575322 h 6886575"/>
              <a:gd name="connsiteX45" fmla="*/ 1378355 w 7472381"/>
              <a:gd name="connsiteY45" fmla="*/ 2536031 h 6886575"/>
              <a:gd name="connsiteX46" fmla="*/ 1548916 w 7472381"/>
              <a:gd name="connsiteY46" fmla="*/ 2553891 h 6886575"/>
              <a:gd name="connsiteX47" fmla="*/ 1694604 w 7472381"/>
              <a:gd name="connsiteY47" fmla="*/ 2528888 h 6886575"/>
              <a:gd name="connsiteX48" fmla="*/ 1552469 w 7472381"/>
              <a:gd name="connsiteY48" fmla="*/ 2411015 h 6886575"/>
              <a:gd name="connsiteX49" fmla="*/ 1353481 w 7472381"/>
              <a:gd name="connsiteY49" fmla="*/ 2411015 h 6886575"/>
              <a:gd name="connsiteX50" fmla="*/ 1211346 w 7472381"/>
              <a:gd name="connsiteY50" fmla="*/ 2336007 h 6886575"/>
              <a:gd name="connsiteX51" fmla="*/ 1076318 w 7472381"/>
              <a:gd name="connsiteY51" fmla="*/ 2200275 h 6886575"/>
              <a:gd name="connsiteX52" fmla="*/ 600167 w 7472381"/>
              <a:gd name="connsiteY52" fmla="*/ 1982390 h 6886575"/>
              <a:gd name="connsiteX53" fmla="*/ 514886 w 7472381"/>
              <a:gd name="connsiteY53" fmla="*/ 1900238 h 6886575"/>
              <a:gd name="connsiteX54" fmla="*/ 1872273 w 7472381"/>
              <a:gd name="connsiteY54" fmla="*/ 2218135 h 6886575"/>
              <a:gd name="connsiteX55" fmla="*/ 1452975 w 7472381"/>
              <a:gd name="connsiteY55" fmla="*/ 2085975 h 6886575"/>
              <a:gd name="connsiteX56" fmla="*/ 1737245 w 7472381"/>
              <a:gd name="connsiteY56" fmla="*/ 2110978 h 6886575"/>
              <a:gd name="connsiteX57" fmla="*/ 1893593 w 7472381"/>
              <a:gd name="connsiteY57" fmla="*/ 2021681 h 6886575"/>
              <a:gd name="connsiteX58" fmla="*/ 1893593 w 7472381"/>
              <a:gd name="connsiteY58" fmla="*/ 1993106 h 6886575"/>
              <a:gd name="connsiteX59" fmla="*/ 1776332 w 7472381"/>
              <a:gd name="connsiteY59" fmla="*/ 1910953 h 6886575"/>
              <a:gd name="connsiteX60" fmla="*/ 1708818 w 7472381"/>
              <a:gd name="connsiteY60" fmla="*/ 1857375 h 6886575"/>
              <a:gd name="connsiteX61" fmla="*/ 1524043 w 7472381"/>
              <a:gd name="connsiteY61" fmla="*/ 1664493 h 6886575"/>
              <a:gd name="connsiteX62" fmla="*/ 1655517 w 7472381"/>
              <a:gd name="connsiteY62" fmla="*/ 1643062 h 6886575"/>
              <a:gd name="connsiteX63" fmla="*/ 1705264 w 7472381"/>
              <a:gd name="connsiteY63" fmla="*/ 1603772 h 6886575"/>
              <a:gd name="connsiteX64" fmla="*/ 1669731 w 7472381"/>
              <a:gd name="connsiteY64" fmla="*/ 1546622 h 6886575"/>
              <a:gd name="connsiteX65" fmla="*/ 1261093 w 7472381"/>
              <a:gd name="connsiteY65" fmla="*/ 1371600 h 6886575"/>
              <a:gd name="connsiteX66" fmla="*/ 1229113 w 7472381"/>
              <a:gd name="connsiteY66" fmla="*/ 1235869 h 6886575"/>
              <a:gd name="connsiteX67" fmla="*/ 1307287 w 7472381"/>
              <a:gd name="connsiteY67" fmla="*/ 1214437 h 6886575"/>
              <a:gd name="connsiteX68" fmla="*/ 1396121 w 7472381"/>
              <a:gd name="connsiteY68" fmla="*/ 1225153 h 6886575"/>
              <a:gd name="connsiteX69" fmla="*/ 1325054 w 7472381"/>
              <a:gd name="connsiteY69" fmla="*/ 1117997 h 6886575"/>
              <a:gd name="connsiteX70" fmla="*/ 1037231 w 7472381"/>
              <a:gd name="connsiteY70" fmla="*/ 1010841 h 6886575"/>
              <a:gd name="connsiteX71" fmla="*/ 983931 w 7472381"/>
              <a:gd name="connsiteY71" fmla="*/ 953690 h 6886575"/>
              <a:gd name="connsiteX72" fmla="*/ 1054998 w 7472381"/>
              <a:gd name="connsiteY72" fmla="*/ 925115 h 6886575"/>
              <a:gd name="connsiteX73" fmla="*/ 1108299 w 7472381"/>
              <a:gd name="connsiteY73" fmla="*/ 914400 h 6886575"/>
              <a:gd name="connsiteX74" fmla="*/ 6755 w 7472381"/>
              <a:gd name="connsiteY74" fmla="*/ 467915 h 6886575"/>
              <a:gd name="connsiteX75" fmla="*/ 255490 w 7472381"/>
              <a:gd name="connsiteY75" fmla="*/ 464344 h 6886575"/>
              <a:gd name="connsiteX76" fmla="*/ 500673 w 7472381"/>
              <a:gd name="connsiteY76" fmla="*/ 535781 h 6886575"/>
              <a:gd name="connsiteX77" fmla="*/ 760069 w 7472381"/>
              <a:gd name="connsiteY77" fmla="*/ 525066 h 6886575"/>
              <a:gd name="connsiteX78" fmla="*/ 1005251 w 7472381"/>
              <a:gd name="connsiteY78" fmla="*/ 560785 h 6886575"/>
              <a:gd name="connsiteX79" fmla="*/ 1218453 w 7472381"/>
              <a:gd name="connsiteY79" fmla="*/ 560785 h 6886575"/>
              <a:gd name="connsiteX80" fmla="*/ 1019464 w 7472381"/>
              <a:gd name="connsiteY80" fmla="*/ 507206 h 6886575"/>
              <a:gd name="connsiteX81" fmla="*/ 944844 w 7472381"/>
              <a:gd name="connsiteY81" fmla="*/ 417909 h 6886575"/>
              <a:gd name="connsiteX82" fmla="*/ 969717 w 7472381"/>
              <a:gd name="connsiteY82" fmla="*/ 335757 h 6886575"/>
              <a:gd name="connsiteX83" fmla="*/ 1051445 w 7472381"/>
              <a:gd name="connsiteY83" fmla="*/ 360759 h 6886575"/>
              <a:gd name="connsiteX84" fmla="*/ 1147386 w 7472381"/>
              <a:gd name="connsiteY84" fmla="*/ 453629 h 6886575"/>
              <a:gd name="connsiteX85" fmla="*/ 1168706 w 7472381"/>
              <a:gd name="connsiteY85" fmla="*/ 396478 h 6886575"/>
              <a:gd name="connsiteX86" fmla="*/ 1225560 w 7472381"/>
              <a:gd name="connsiteY86" fmla="*/ 353615 h 6886575"/>
              <a:gd name="connsiteX87" fmla="*/ 1552469 w 7472381"/>
              <a:gd name="connsiteY87" fmla="*/ 375047 h 6886575"/>
              <a:gd name="connsiteX88" fmla="*/ 1335714 w 7472381"/>
              <a:gd name="connsiteY88" fmla="*/ 192881 h 6886575"/>
              <a:gd name="connsiteX89" fmla="*/ 1197133 w 7472381"/>
              <a:gd name="connsiteY89" fmla="*/ 164306 h 6886575"/>
              <a:gd name="connsiteX90" fmla="*/ 1165153 w 7472381"/>
              <a:gd name="connsiteY90" fmla="*/ 89297 h 6886575"/>
              <a:gd name="connsiteX91" fmla="*/ 1229113 w 7472381"/>
              <a:gd name="connsiteY91" fmla="*/ 71437 h 6886575"/>
              <a:gd name="connsiteX92" fmla="*/ 1548916 w 7472381"/>
              <a:gd name="connsiteY92" fmla="*/ 135731 h 6886575"/>
              <a:gd name="connsiteX93" fmla="*/ 1602217 w 7472381"/>
              <a:gd name="connsiteY93" fmla="*/ 110728 h 6886575"/>
              <a:gd name="connsiteX94" fmla="*/ 1232666 w 7472381"/>
              <a:gd name="connsiteY94" fmla="*/ 0 h 6886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l="l" t="t" r="r" b="b"/>
            <a:pathLst>
              <a:path w="7472381" h="6886575">
                <a:moveTo>
                  <a:pt x="1232666" y="0"/>
                </a:moveTo>
                <a:lnTo>
                  <a:pt x="7472381" y="0"/>
                </a:lnTo>
                <a:lnTo>
                  <a:pt x="7472381" y="814388"/>
                </a:lnTo>
                <a:lnTo>
                  <a:pt x="7472381" y="6411516"/>
                </a:lnTo>
                <a:lnTo>
                  <a:pt x="7472381" y="6886575"/>
                </a:lnTo>
                <a:lnTo>
                  <a:pt x="6992676" y="6886575"/>
                </a:lnTo>
                <a:lnTo>
                  <a:pt x="1946893" y="6886575"/>
                </a:lnTo>
                <a:cubicBezTo>
                  <a:pt x="1801205" y="6815137"/>
                  <a:pt x="1662624" y="6729412"/>
                  <a:pt x="1506276" y="6686550"/>
                </a:cubicBezTo>
                <a:cubicBezTo>
                  <a:pt x="1399675" y="6657975"/>
                  <a:pt x="1296627" y="6607969"/>
                  <a:pt x="1314394" y="6457949"/>
                </a:cubicBezTo>
                <a:cubicBezTo>
                  <a:pt x="1317947" y="6415087"/>
                  <a:pt x="1289520" y="6382941"/>
                  <a:pt x="1246880" y="6393656"/>
                </a:cubicBezTo>
                <a:cubicBezTo>
                  <a:pt x="1165153" y="6415087"/>
                  <a:pt x="1126065" y="6354365"/>
                  <a:pt x="1079872" y="6307931"/>
                </a:cubicBezTo>
                <a:cubicBezTo>
                  <a:pt x="998144" y="6225779"/>
                  <a:pt x="919970" y="6140052"/>
                  <a:pt x="788495" y="6125765"/>
                </a:cubicBezTo>
                <a:cubicBezTo>
                  <a:pt x="813369" y="6061471"/>
                  <a:pt x="856009" y="6068615"/>
                  <a:pt x="895097" y="6082903"/>
                </a:cubicBezTo>
                <a:cubicBezTo>
                  <a:pt x="998144" y="6118622"/>
                  <a:pt x="1101192" y="6157912"/>
                  <a:pt x="1204239" y="6193631"/>
                </a:cubicBezTo>
                <a:cubicBezTo>
                  <a:pt x="1271754" y="6215062"/>
                  <a:pt x="1339267" y="6247209"/>
                  <a:pt x="1428102" y="6222206"/>
                </a:cubicBezTo>
                <a:cubicBezTo>
                  <a:pt x="1349928" y="6093619"/>
                  <a:pt x="1218453" y="6068615"/>
                  <a:pt x="1111852" y="6029325"/>
                </a:cubicBezTo>
                <a:cubicBezTo>
                  <a:pt x="980377" y="5979319"/>
                  <a:pt x="902203" y="5886450"/>
                  <a:pt x="806262" y="5779294"/>
                </a:cubicBezTo>
                <a:cubicBezTo>
                  <a:pt x="902203" y="5750719"/>
                  <a:pt x="962610" y="5829300"/>
                  <a:pt x="1040785" y="5825728"/>
                </a:cubicBezTo>
                <a:cubicBezTo>
                  <a:pt x="1044338" y="5815012"/>
                  <a:pt x="1051445" y="5793581"/>
                  <a:pt x="1051445" y="5793581"/>
                </a:cubicBezTo>
                <a:cubicBezTo>
                  <a:pt x="923523" y="5736431"/>
                  <a:pt x="866670" y="5629275"/>
                  <a:pt x="845349" y="5497115"/>
                </a:cubicBezTo>
                <a:cubicBezTo>
                  <a:pt x="838243" y="5429250"/>
                  <a:pt x="792049" y="5407819"/>
                  <a:pt x="745855" y="5375672"/>
                </a:cubicBezTo>
                <a:cubicBezTo>
                  <a:pt x="589507" y="5264943"/>
                  <a:pt x="422499" y="5164931"/>
                  <a:pt x="291024" y="5014913"/>
                </a:cubicBezTo>
                <a:cubicBezTo>
                  <a:pt x="443819" y="5032771"/>
                  <a:pt x="564633" y="5132784"/>
                  <a:pt x="724535" y="5175647"/>
                </a:cubicBezTo>
                <a:cubicBezTo>
                  <a:pt x="596614" y="5011340"/>
                  <a:pt x="429605" y="4925615"/>
                  <a:pt x="276811" y="4825603"/>
                </a:cubicBezTo>
                <a:cubicBezTo>
                  <a:pt x="205743" y="4779169"/>
                  <a:pt x="141783" y="4722018"/>
                  <a:pt x="60055" y="4697016"/>
                </a:cubicBezTo>
                <a:cubicBezTo>
                  <a:pt x="31628" y="4689872"/>
                  <a:pt x="-18119" y="4672013"/>
                  <a:pt x="6755" y="4622006"/>
                </a:cubicBezTo>
                <a:cubicBezTo>
                  <a:pt x="28075" y="4579144"/>
                  <a:pt x="67162" y="4593432"/>
                  <a:pt x="102696" y="4604146"/>
                </a:cubicBezTo>
                <a:cubicBezTo>
                  <a:pt x="187976" y="4632722"/>
                  <a:pt x="280364" y="4632722"/>
                  <a:pt x="397625" y="4632722"/>
                </a:cubicBezTo>
                <a:cubicBezTo>
                  <a:pt x="298131" y="4496990"/>
                  <a:pt x="116909" y="4539853"/>
                  <a:pt x="31628" y="4396978"/>
                </a:cubicBezTo>
                <a:cubicBezTo>
                  <a:pt x="138229" y="4371976"/>
                  <a:pt x="219957" y="4421982"/>
                  <a:pt x="305237" y="4432697"/>
                </a:cubicBezTo>
                <a:cubicBezTo>
                  <a:pt x="383412" y="4443413"/>
                  <a:pt x="401178" y="4418409"/>
                  <a:pt x="383412" y="4339828"/>
                </a:cubicBezTo>
                <a:cubicBezTo>
                  <a:pt x="354985" y="4218385"/>
                  <a:pt x="397625" y="4157662"/>
                  <a:pt x="511333" y="4189810"/>
                </a:cubicBezTo>
                <a:cubicBezTo>
                  <a:pt x="617934" y="4221956"/>
                  <a:pt x="628594" y="4175522"/>
                  <a:pt x="600167" y="4107656"/>
                </a:cubicBezTo>
                <a:cubicBezTo>
                  <a:pt x="557527" y="4007644"/>
                  <a:pt x="603720" y="3929063"/>
                  <a:pt x="635701" y="3843337"/>
                </a:cubicBezTo>
                <a:cubicBezTo>
                  <a:pt x="685448" y="3714750"/>
                  <a:pt x="664128" y="3650456"/>
                  <a:pt x="561080" y="3554015"/>
                </a:cubicBezTo>
                <a:cubicBezTo>
                  <a:pt x="500673" y="3500438"/>
                  <a:pt x="440265" y="3454003"/>
                  <a:pt x="354985" y="3407569"/>
                </a:cubicBezTo>
                <a:cubicBezTo>
                  <a:pt x="550420" y="3382565"/>
                  <a:pt x="347878" y="3296841"/>
                  <a:pt x="415392" y="3243263"/>
                </a:cubicBezTo>
                <a:cubicBezTo>
                  <a:pt x="553973" y="3221831"/>
                  <a:pt x="664128" y="3393282"/>
                  <a:pt x="852456" y="3343275"/>
                </a:cubicBezTo>
                <a:cubicBezTo>
                  <a:pt x="625041" y="3196828"/>
                  <a:pt x="369198" y="3150393"/>
                  <a:pt x="202190" y="2953940"/>
                </a:cubicBezTo>
                <a:cubicBezTo>
                  <a:pt x="241277" y="2911078"/>
                  <a:pt x="280364" y="2953940"/>
                  <a:pt x="312344" y="2936081"/>
                </a:cubicBezTo>
                <a:cubicBezTo>
                  <a:pt x="312344" y="2925365"/>
                  <a:pt x="685448" y="2993232"/>
                  <a:pt x="706768" y="2714625"/>
                </a:cubicBezTo>
                <a:cubicBezTo>
                  <a:pt x="713875" y="2714625"/>
                  <a:pt x="720982" y="2714625"/>
                  <a:pt x="728088" y="2703909"/>
                </a:cubicBezTo>
                <a:cubicBezTo>
                  <a:pt x="767175" y="2664619"/>
                  <a:pt x="731642" y="2571750"/>
                  <a:pt x="795602" y="2564606"/>
                </a:cubicBezTo>
                <a:cubicBezTo>
                  <a:pt x="866670" y="2557462"/>
                  <a:pt x="934184" y="2525315"/>
                  <a:pt x="1008804" y="2543175"/>
                </a:cubicBezTo>
                <a:cubicBezTo>
                  <a:pt x="1065658" y="2557462"/>
                  <a:pt x="1126065" y="2575322"/>
                  <a:pt x="1186473" y="2575322"/>
                </a:cubicBezTo>
                <a:cubicBezTo>
                  <a:pt x="1250433" y="2575322"/>
                  <a:pt x="1339267" y="2696766"/>
                  <a:pt x="1378355" y="2536031"/>
                </a:cubicBezTo>
                <a:cubicBezTo>
                  <a:pt x="1378355" y="2528888"/>
                  <a:pt x="1488509" y="2546747"/>
                  <a:pt x="1548916" y="2553891"/>
                </a:cubicBezTo>
                <a:cubicBezTo>
                  <a:pt x="1598663" y="2561035"/>
                  <a:pt x="1659071" y="2593181"/>
                  <a:pt x="1694604" y="2528888"/>
                </a:cubicBezTo>
                <a:cubicBezTo>
                  <a:pt x="1712371" y="2489596"/>
                  <a:pt x="1627090" y="2418159"/>
                  <a:pt x="1552469" y="2411015"/>
                </a:cubicBezTo>
                <a:cubicBezTo>
                  <a:pt x="1484956" y="2403872"/>
                  <a:pt x="1417442" y="2396728"/>
                  <a:pt x="1353481" y="2411015"/>
                </a:cubicBezTo>
                <a:cubicBezTo>
                  <a:pt x="1275307" y="2428875"/>
                  <a:pt x="1232666" y="2400300"/>
                  <a:pt x="1211346" y="2336007"/>
                </a:cubicBezTo>
                <a:cubicBezTo>
                  <a:pt x="1186473" y="2268141"/>
                  <a:pt x="1140279" y="2232422"/>
                  <a:pt x="1076318" y="2200275"/>
                </a:cubicBezTo>
                <a:cubicBezTo>
                  <a:pt x="919970" y="2121694"/>
                  <a:pt x="770729" y="2028825"/>
                  <a:pt x="600167" y="1982390"/>
                </a:cubicBezTo>
                <a:cubicBezTo>
                  <a:pt x="568187" y="1975246"/>
                  <a:pt x="529100" y="1960959"/>
                  <a:pt x="514886" y="1900238"/>
                </a:cubicBezTo>
                <a:cubicBezTo>
                  <a:pt x="976824" y="1993106"/>
                  <a:pt x="1396121" y="2232422"/>
                  <a:pt x="1872273" y="2218135"/>
                </a:cubicBezTo>
                <a:cubicBezTo>
                  <a:pt x="1744351" y="2143125"/>
                  <a:pt x="1591557" y="2139554"/>
                  <a:pt x="1452975" y="2085975"/>
                </a:cubicBezTo>
                <a:cubicBezTo>
                  <a:pt x="1552469" y="2046685"/>
                  <a:pt x="1644857" y="2089547"/>
                  <a:pt x="1737245" y="2110978"/>
                </a:cubicBezTo>
                <a:cubicBezTo>
                  <a:pt x="1815419" y="2128837"/>
                  <a:pt x="1886486" y="2132410"/>
                  <a:pt x="1893593" y="2021681"/>
                </a:cubicBezTo>
                <a:cubicBezTo>
                  <a:pt x="1893593" y="2010965"/>
                  <a:pt x="1893593" y="2003821"/>
                  <a:pt x="1893593" y="1993106"/>
                </a:cubicBezTo>
                <a:cubicBezTo>
                  <a:pt x="1865166" y="1946672"/>
                  <a:pt x="1826079" y="1925240"/>
                  <a:pt x="1776332" y="1910953"/>
                </a:cubicBezTo>
                <a:cubicBezTo>
                  <a:pt x="1747905" y="1903809"/>
                  <a:pt x="1708818" y="1889522"/>
                  <a:pt x="1708818" y="1857375"/>
                </a:cubicBezTo>
                <a:cubicBezTo>
                  <a:pt x="1712371" y="1735931"/>
                  <a:pt x="1616430" y="1700212"/>
                  <a:pt x="1524043" y="1664493"/>
                </a:cubicBezTo>
                <a:cubicBezTo>
                  <a:pt x="1573790" y="1603772"/>
                  <a:pt x="1616430" y="1646635"/>
                  <a:pt x="1655517" y="1643062"/>
                </a:cubicBezTo>
                <a:cubicBezTo>
                  <a:pt x="1680391" y="1639491"/>
                  <a:pt x="1705264" y="1635919"/>
                  <a:pt x="1705264" y="1603772"/>
                </a:cubicBezTo>
                <a:cubicBezTo>
                  <a:pt x="1705264" y="1578769"/>
                  <a:pt x="1694604" y="1546622"/>
                  <a:pt x="1669731" y="1546622"/>
                </a:cubicBezTo>
                <a:cubicBezTo>
                  <a:pt x="1513383" y="1543050"/>
                  <a:pt x="1424548" y="1371600"/>
                  <a:pt x="1261093" y="1371600"/>
                </a:cubicBezTo>
                <a:cubicBezTo>
                  <a:pt x="1161599" y="1371600"/>
                  <a:pt x="1310841" y="1275159"/>
                  <a:pt x="1229113" y="1235869"/>
                </a:cubicBezTo>
                <a:cubicBezTo>
                  <a:pt x="1211346" y="1225153"/>
                  <a:pt x="1278860" y="1210866"/>
                  <a:pt x="1307287" y="1214437"/>
                </a:cubicBezTo>
                <a:cubicBezTo>
                  <a:pt x="1335714" y="1218009"/>
                  <a:pt x="1360588" y="1243013"/>
                  <a:pt x="1396121" y="1225153"/>
                </a:cubicBezTo>
                <a:cubicBezTo>
                  <a:pt x="1413888" y="1160860"/>
                  <a:pt x="1367694" y="1135856"/>
                  <a:pt x="1325054" y="1117997"/>
                </a:cubicBezTo>
                <a:cubicBezTo>
                  <a:pt x="1232666" y="1075135"/>
                  <a:pt x="1140279" y="1025129"/>
                  <a:pt x="1037231" y="1010841"/>
                </a:cubicBezTo>
                <a:cubicBezTo>
                  <a:pt x="1001698" y="1007269"/>
                  <a:pt x="980377" y="989409"/>
                  <a:pt x="983931" y="953690"/>
                </a:cubicBezTo>
                <a:cubicBezTo>
                  <a:pt x="991037" y="907256"/>
                  <a:pt x="1026571" y="921544"/>
                  <a:pt x="1054998" y="925115"/>
                </a:cubicBezTo>
                <a:cubicBezTo>
                  <a:pt x="1072765" y="928688"/>
                  <a:pt x="1090532" y="939403"/>
                  <a:pt x="1108299" y="914400"/>
                </a:cubicBezTo>
                <a:cubicBezTo>
                  <a:pt x="692555" y="660797"/>
                  <a:pt x="472246" y="675085"/>
                  <a:pt x="6755" y="467915"/>
                </a:cubicBezTo>
                <a:cubicBezTo>
                  <a:pt x="109802" y="428625"/>
                  <a:pt x="184423" y="457200"/>
                  <a:pt x="255490" y="464344"/>
                </a:cubicBezTo>
                <a:cubicBezTo>
                  <a:pt x="433159" y="482203"/>
                  <a:pt x="323004" y="514350"/>
                  <a:pt x="500673" y="535781"/>
                </a:cubicBezTo>
                <a:cubicBezTo>
                  <a:pt x="585954" y="546497"/>
                  <a:pt x="664128" y="582216"/>
                  <a:pt x="760069" y="525066"/>
                </a:cubicBezTo>
                <a:cubicBezTo>
                  <a:pt x="824029" y="485775"/>
                  <a:pt x="927077" y="528637"/>
                  <a:pt x="1005251" y="560785"/>
                </a:cubicBezTo>
                <a:cubicBezTo>
                  <a:pt x="1069212" y="589360"/>
                  <a:pt x="1133172" y="596503"/>
                  <a:pt x="1218453" y="560785"/>
                </a:cubicBezTo>
                <a:cubicBezTo>
                  <a:pt x="1140279" y="539354"/>
                  <a:pt x="1079872" y="521494"/>
                  <a:pt x="1019464" y="507206"/>
                </a:cubicBezTo>
                <a:cubicBezTo>
                  <a:pt x="969717" y="496491"/>
                  <a:pt x="941290" y="471488"/>
                  <a:pt x="944844" y="417909"/>
                </a:cubicBezTo>
                <a:cubicBezTo>
                  <a:pt x="944844" y="389334"/>
                  <a:pt x="934184" y="350044"/>
                  <a:pt x="969717" y="335757"/>
                </a:cubicBezTo>
                <a:cubicBezTo>
                  <a:pt x="998144" y="321469"/>
                  <a:pt x="1037231" y="335757"/>
                  <a:pt x="1051445" y="360759"/>
                </a:cubicBezTo>
                <a:cubicBezTo>
                  <a:pt x="1069212" y="407194"/>
                  <a:pt x="1086978" y="450056"/>
                  <a:pt x="1147386" y="453629"/>
                </a:cubicBezTo>
                <a:cubicBezTo>
                  <a:pt x="1229113" y="460771"/>
                  <a:pt x="1182919" y="432197"/>
                  <a:pt x="1168706" y="396478"/>
                </a:cubicBezTo>
                <a:cubicBezTo>
                  <a:pt x="1154492" y="357188"/>
                  <a:pt x="1197133" y="346472"/>
                  <a:pt x="1225560" y="353615"/>
                </a:cubicBezTo>
                <a:cubicBezTo>
                  <a:pt x="1332161" y="385763"/>
                  <a:pt x="1442315" y="328613"/>
                  <a:pt x="1552469" y="375047"/>
                </a:cubicBezTo>
                <a:cubicBezTo>
                  <a:pt x="1524043" y="260747"/>
                  <a:pt x="1463635" y="210741"/>
                  <a:pt x="1335714" y="192881"/>
                </a:cubicBezTo>
                <a:cubicBezTo>
                  <a:pt x="1289520" y="189310"/>
                  <a:pt x="1239773" y="196453"/>
                  <a:pt x="1197133" y="164306"/>
                </a:cubicBezTo>
                <a:cubicBezTo>
                  <a:pt x="1172259" y="146447"/>
                  <a:pt x="1147386" y="125016"/>
                  <a:pt x="1165153" y="89297"/>
                </a:cubicBezTo>
                <a:cubicBezTo>
                  <a:pt x="1175813" y="64294"/>
                  <a:pt x="1204239" y="64294"/>
                  <a:pt x="1229113" y="71437"/>
                </a:cubicBezTo>
                <a:cubicBezTo>
                  <a:pt x="1332161" y="110728"/>
                  <a:pt x="1442315" y="121444"/>
                  <a:pt x="1548916" y="135731"/>
                </a:cubicBezTo>
                <a:cubicBezTo>
                  <a:pt x="1566683" y="139303"/>
                  <a:pt x="1584450" y="146447"/>
                  <a:pt x="1602217" y="110728"/>
                </a:cubicBezTo>
                <a:cubicBezTo>
                  <a:pt x="1477849" y="78581"/>
                  <a:pt x="1357034" y="35719"/>
                  <a:pt x="1232666" y="0"/>
                </a:cubicBezTo>
                <a:close/>
              </a:path>
            </a:pathLst>
          </a:custGeom>
          <a:solidFill>
            <a:schemeClr val="accent1">
              <a:alpha val="20000"/>
            </a:schemeClr>
          </a:solidFill>
          <a:ln w="32707" cap="flat">
            <a:noFill/>
            <a:prstDash val="solid"/>
            <a:miter/>
          </a:ln>
        </p:spPr>
        <p:txBody>
          <a:bodyPr rtlCol="0" anchor="ctr"/>
          <a:lstStyle/>
          <a:p>
            <a:endParaRPr lang="en-US">
              <a:solidFill>
                <a:schemeClr val="tx1"/>
              </a:solidFill>
            </a:endParaRPr>
          </a:p>
        </p:txBody>
      </p:sp>
      <p:sp>
        <p:nvSpPr>
          <p:cNvPr id="2" name="Title 1">
            <a:extLst>
              <a:ext uri="{FF2B5EF4-FFF2-40B4-BE49-F238E27FC236}">
                <a16:creationId xmlns:a16="http://schemas.microsoft.com/office/drawing/2014/main" id="{146AD042-DE90-4088-8A07-B9A64C2CE03E}"/>
              </a:ext>
            </a:extLst>
          </p:cNvPr>
          <p:cNvSpPr>
            <a:spLocks noGrp="1"/>
          </p:cNvSpPr>
          <p:nvPr>
            <p:ph type="title"/>
          </p:nvPr>
        </p:nvSpPr>
        <p:spPr>
          <a:xfrm>
            <a:off x="839788" y="640080"/>
            <a:ext cx="3886200" cy="2953512"/>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F2FFC98-62A0-445A-BEDA-785BE925A1D8}"/>
              </a:ext>
            </a:extLst>
          </p:cNvPr>
          <p:cNvSpPr>
            <a:spLocks noGrp="1"/>
          </p:cNvSpPr>
          <p:nvPr>
            <p:ph idx="1"/>
          </p:nvPr>
        </p:nvSpPr>
        <p:spPr>
          <a:xfrm>
            <a:off x="7059168" y="640080"/>
            <a:ext cx="4489704" cy="5596128"/>
          </a:xfr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B4D7827-8489-4EE4-88EE-16685FE6DE8A}"/>
              </a:ext>
            </a:extLst>
          </p:cNvPr>
          <p:cNvSpPr>
            <a:spLocks noGrp="1"/>
          </p:cNvSpPr>
          <p:nvPr>
            <p:ph type="body" sz="half" idx="2"/>
          </p:nvPr>
        </p:nvSpPr>
        <p:spPr>
          <a:xfrm>
            <a:off x="839788" y="3776472"/>
            <a:ext cx="3886200" cy="246888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33534F-EA91-4A50-B0F6-10D689E458EF}"/>
              </a:ext>
            </a:extLst>
          </p:cNvPr>
          <p:cNvSpPr>
            <a:spLocks noGrp="1"/>
          </p:cNvSpPr>
          <p:nvPr>
            <p:ph type="dt" sz="half" idx="10"/>
          </p:nvPr>
        </p:nvSpPr>
        <p:spPr/>
        <p:txBody>
          <a:bodyPr/>
          <a:lstStyle/>
          <a:p>
            <a:fld id="{3C04E684-10F4-4CC3-A0B9-F03AA7BE37CF}" type="datetimeFigureOut">
              <a:rPr lang="en-US" smtClean="0"/>
              <a:t>9/25/2023</a:t>
            </a:fld>
            <a:endParaRPr lang="en-US"/>
          </a:p>
        </p:txBody>
      </p:sp>
      <p:sp>
        <p:nvSpPr>
          <p:cNvPr id="6" name="Footer Placeholder 5">
            <a:extLst>
              <a:ext uri="{FF2B5EF4-FFF2-40B4-BE49-F238E27FC236}">
                <a16:creationId xmlns:a16="http://schemas.microsoft.com/office/drawing/2014/main" id="{6C20F3F7-8B4B-4015-AA9C-109D05B2F146}"/>
              </a:ext>
            </a:extLst>
          </p:cNvPr>
          <p:cNvSpPr>
            <a:spLocks noGrp="1"/>
          </p:cNvSpPr>
          <p:nvPr>
            <p:ph type="ftr" sz="quarter" idx="11"/>
          </p:nvPr>
        </p:nvSpPr>
        <p:spPr/>
        <p:txBody>
          <a:bodyPr/>
          <a:lstStyle>
            <a:lvl1pPr algn="l">
              <a:defRPr/>
            </a:lvl1pPr>
          </a:lstStyle>
          <a:p>
            <a:endParaRPr lang="en-US"/>
          </a:p>
        </p:txBody>
      </p:sp>
      <p:sp>
        <p:nvSpPr>
          <p:cNvPr id="7" name="Slide Number Placeholder 6">
            <a:extLst>
              <a:ext uri="{FF2B5EF4-FFF2-40B4-BE49-F238E27FC236}">
                <a16:creationId xmlns:a16="http://schemas.microsoft.com/office/drawing/2014/main" id="{910B6EE2-78A1-4D01-87BE-A1487FBD271F}"/>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89535613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Graphic 1" descr="Tag=AccentColor&#10;Flavor=Light&#10;Target=Fill">
            <a:extLst>
              <a:ext uri="{FF2B5EF4-FFF2-40B4-BE49-F238E27FC236}">
                <a16:creationId xmlns:a16="http://schemas.microsoft.com/office/drawing/2014/main" id="{0EE21C0F-70D8-4F3C-9392-07559C90EE6E}"/>
              </a:ext>
            </a:extLst>
          </p:cNvPr>
          <p:cNvSpPr/>
          <p:nvPr/>
        </p:nvSpPr>
        <p:spPr>
          <a:xfrm rot="10800000" flipH="1" flipV="1">
            <a:off x="684965" y="1332237"/>
            <a:ext cx="5263732" cy="3841102"/>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48DB1DFE-8154-440D-93CF-FEF7860E897F}"/>
              </a:ext>
            </a:extLst>
          </p:cNvPr>
          <p:cNvSpPr>
            <a:spLocks noGrp="1"/>
          </p:cNvSpPr>
          <p:nvPr>
            <p:ph type="title"/>
          </p:nvPr>
        </p:nvSpPr>
        <p:spPr>
          <a:xfrm>
            <a:off x="1399032" y="2523744"/>
            <a:ext cx="3831336" cy="1453896"/>
          </a:xfrm>
        </p:spPr>
        <p:txBody>
          <a:bodyPr anchor="b"/>
          <a:lstStyle>
            <a:lvl1pPr algn="ctr">
              <a:defRPr sz="3200"/>
            </a:lvl1pPr>
          </a:lstStyle>
          <a:p>
            <a:r>
              <a:rPr lang="en-US"/>
              <a:t>Click to edit Master title style</a:t>
            </a:r>
          </a:p>
        </p:txBody>
      </p:sp>
      <p:sp>
        <p:nvSpPr>
          <p:cNvPr id="3" name="Picture Placeholder 2">
            <a:extLst>
              <a:ext uri="{FF2B5EF4-FFF2-40B4-BE49-F238E27FC236}">
                <a16:creationId xmlns:a16="http://schemas.microsoft.com/office/drawing/2014/main" id="{9CD9D1F5-05CC-48F3-A314-315EF1703043}"/>
              </a:ext>
            </a:extLst>
          </p:cNvPr>
          <p:cNvSpPr>
            <a:spLocks noGrp="1"/>
          </p:cNvSpPr>
          <p:nvPr>
            <p:ph type="pic" idx="1"/>
          </p:nvPr>
        </p:nvSpPr>
        <p:spPr>
          <a:xfrm>
            <a:off x="6711696" y="640079"/>
            <a:ext cx="4837176" cy="556869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211807DE-1178-4BBB-89D8-9046239C2DE9}"/>
              </a:ext>
            </a:extLst>
          </p:cNvPr>
          <p:cNvSpPr>
            <a:spLocks noGrp="1"/>
          </p:cNvSpPr>
          <p:nvPr>
            <p:ph type="body" sz="half" idx="2"/>
          </p:nvPr>
        </p:nvSpPr>
        <p:spPr>
          <a:xfrm>
            <a:off x="1655064" y="4087368"/>
            <a:ext cx="3319272" cy="649224"/>
          </a:xfrm>
        </p:spPr>
        <p:txBody>
          <a:bodyPr>
            <a:noAutofit/>
          </a:bodyPr>
          <a:lstStyle>
            <a:lvl1pPr marL="0" indent="0" algn="ctr">
              <a:buNone/>
              <a:defRPr sz="2000" cap="all"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48EA59-A1BC-48B7-9495-6D5C6035B14B}"/>
              </a:ext>
            </a:extLst>
          </p:cNvPr>
          <p:cNvSpPr>
            <a:spLocks noGrp="1"/>
          </p:cNvSpPr>
          <p:nvPr>
            <p:ph type="dt" sz="half" idx="10"/>
          </p:nvPr>
        </p:nvSpPr>
        <p:spPr/>
        <p:txBody>
          <a:bodyPr/>
          <a:lstStyle/>
          <a:p>
            <a:fld id="{3C04E684-10F4-4CC3-A0B9-F03AA7BE37CF}" type="datetimeFigureOut">
              <a:rPr lang="en-US" smtClean="0"/>
              <a:t>9/25/2023</a:t>
            </a:fld>
            <a:endParaRPr lang="en-US"/>
          </a:p>
        </p:txBody>
      </p:sp>
      <p:sp>
        <p:nvSpPr>
          <p:cNvPr id="6" name="Footer Placeholder 5">
            <a:extLst>
              <a:ext uri="{FF2B5EF4-FFF2-40B4-BE49-F238E27FC236}">
                <a16:creationId xmlns:a16="http://schemas.microsoft.com/office/drawing/2014/main" id="{49F85A72-B50F-440E-AAD3-53C099F6D9B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2C2D00B-4207-4720-8C68-605CAFDD5CA2}"/>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32829653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C888B-58B8-4428-8B1D-4E26FC5DD59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314F67B-D516-42FA-A2CA-2DCD37CFE8D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2BA5FF-4919-4FF8-9C04-06CE156B762F}"/>
              </a:ext>
            </a:extLst>
          </p:cNvPr>
          <p:cNvSpPr>
            <a:spLocks noGrp="1"/>
          </p:cNvSpPr>
          <p:nvPr>
            <p:ph type="dt" sz="half" idx="10"/>
          </p:nvPr>
        </p:nvSpPr>
        <p:spPr/>
        <p:txBody>
          <a:bodyPr/>
          <a:lstStyle/>
          <a:p>
            <a:fld id="{3C04E684-10F4-4CC3-A0B9-F03AA7BE37CF}" type="datetimeFigureOut">
              <a:rPr lang="en-US" smtClean="0"/>
              <a:t>9/25/2023</a:t>
            </a:fld>
            <a:endParaRPr lang="en-US"/>
          </a:p>
        </p:txBody>
      </p:sp>
      <p:sp>
        <p:nvSpPr>
          <p:cNvPr id="5" name="Footer Placeholder 4">
            <a:extLst>
              <a:ext uri="{FF2B5EF4-FFF2-40B4-BE49-F238E27FC236}">
                <a16:creationId xmlns:a16="http://schemas.microsoft.com/office/drawing/2014/main" id="{CBEDA970-128E-4150-8E5A-A1B056E835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EC6CD1-EE5E-42EF-B76D-BB803BA6AB5E}"/>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19165212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50C2A1B-34CA-4877-9435-D77DF325757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F255E5E-4A81-44CC-8D99-F56E625D463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9CEECF-A221-4ECC-AD9C-E197D516D24C}"/>
              </a:ext>
            </a:extLst>
          </p:cNvPr>
          <p:cNvSpPr>
            <a:spLocks noGrp="1"/>
          </p:cNvSpPr>
          <p:nvPr>
            <p:ph type="dt" sz="half" idx="10"/>
          </p:nvPr>
        </p:nvSpPr>
        <p:spPr/>
        <p:txBody>
          <a:bodyPr/>
          <a:lstStyle/>
          <a:p>
            <a:fld id="{3C04E684-10F4-4CC3-A0B9-F03AA7BE37CF}" type="datetimeFigureOut">
              <a:rPr lang="en-US" smtClean="0"/>
              <a:t>9/25/2023</a:t>
            </a:fld>
            <a:endParaRPr lang="en-US"/>
          </a:p>
        </p:txBody>
      </p:sp>
      <p:sp>
        <p:nvSpPr>
          <p:cNvPr id="5" name="Footer Placeholder 4">
            <a:extLst>
              <a:ext uri="{FF2B5EF4-FFF2-40B4-BE49-F238E27FC236}">
                <a16:creationId xmlns:a16="http://schemas.microsoft.com/office/drawing/2014/main" id="{018F41AE-0DDE-49ED-9F0C-E0E16F599A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B47FB7-77F0-4C43-B81E-D04B31C953D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65403669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sp>
        <p:nvSpPr>
          <p:cNvPr id="6" name="Graphic 5">
            <a:extLst>
              <a:ext uri="{FF2B5EF4-FFF2-40B4-BE49-F238E27FC236}">
                <a16:creationId xmlns:a16="http://schemas.microsoft.com/office/drawing/2014/main" id="{7C6FBA5C-86A2-AE9C-477A-173256C7A920}"/>
              </a:ext>
            </a:extLst>
          </p:cNvPr>
          <p:cNvSpPr/>
          <p:nvPr userDrawn="1"/>
        </p:nvSpPr>
        <p:spPr>
          <a:xfrm>
            <a:off x="5726614" y="0"/>
            <a:ext cx="6465386" cy="6858000"/>
          </a:xfrm>
          <a:custGeom>
            <a:avLst/>
            <a:gdLst>
              <a:gd name="connsiteX0" fmla="*/ 1629714 w 6465386"/>
              <a:gd name="connsiteY0" fmla="*/ 6858000 h 6858000"/>
              <a:gd name="connsiteX1" fmla="*/ 29830 w 6465386"/>
              <a:gd name="connsiteY1" fmla="*/ 0 h 6858000"/>
              <a:gd name="connsiteX2" fmla="*/ 6465387 w 6465386"/>
              <a:gd name="connsiteY2" fmla="*/ 0 h 6858000"/>
              <a:gd name="connsiteX3" fmla="*/ 6465387 w 6465386"/>
              <a:gd name="connsiteY3" fmla="*/ 6858000 h 6858000"/>
              <a:gd name="connsiteX4" fmla="*/ 1683745 w 6465386"/>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65386" h="6858000">
                <a:moveTo>
                  <a:pt x="1629714" y="6858000"/>
                </a:moveTo>
                <a:cubicBezTo>
                  <a:pt x="1629714" y="6858000"/>
                  <a:pt x="-257829" y="4833239"/>
                  <a:pt x="29830" y="0"/>
                </a:cubicBezTo>
                <a:lnTo>
                  <a:pt x="6465387" y="0"/>
                </a:lnTo>
                <a:lnTo>
                  <a:pt x="6465387" y="6858000"/>
                </a:lnTo>
                <a:lnTo>
                  <a:pt x="1683745" y="6858000"/>
                </a:lnTo>
              </a:path>
            </a:pathLst>
          </a:custGeom>
          <a:solidFill>
            <a:srgbClr val="2A2559"/>
          </a:solidFill>
          <a:ln w="12681" cap="flat">
            <a:noFill/>
            <a:prstDash val="solid"/>
            <a:miter/>
          </a:ln>
        </p:spPr>
        <p:txBody>
          <a:bodyPr rtlCol="0" anchor="ctr"/>
          <a:lstStyle/>
          <a:p>
            <a:pPr algn="l" rtl="0"/>
            <a:endParaRPr lang="en-US" dirty="0"/>
          </a:p>
        </p:txBody>
      </p:sp>
      <p:pic>
        <p:nvPicPr>
          <p:cNvPr id="17" name="bg object 17"/>
          <p:cNvPicPr/>
          <p:nvPr/>
        </p:nvPicPr>
        <p:blipFill>
          <a:blip r:embed="rId2" cstate="print"/>
          <a:stretch>
            <a:fillRect/>
          </a:stretch>
        </p:blipFill>
        <p:spPr>
          <a:xfrm>
            <a:off x="9678195" y="361810"/>
            <a:ext cx="2155004" cy="1126180"/>
          </a:xfrm>
          <a:prstGeom prst="rect">
            <a:avLst/>
          </a:prstGeom>
        </p:spPr>
      </p:pic>
      <p:sp>
        <p:nvSpPr>
          <p:cNvPr id="2" name="Holder 2"/>
          <p:cNvSpPr>
            <a:spLocks noGrp="1"/>
          </p:cNvSpPr>
          <p:nvPr>
            <p:ph type="title"/>
          </p:nvPr>
        </p:nvSpPr>
        <p:spPr>
          <a:xfrm>
            <a:off x="707299" y="3157220"/>
            <a:ext cx="8509551" cy="543560"/>
          </a:xfrm>
        </p:spPr>
        <p:txBody>
          <a:bodyPr lIns="0" tIns="0" rIns="0" bIns="0"/>
          <a:lstStyle>
            <a:lvl1pPr>
              <a:defRPr sz="3400" b="1" i="0">
                <a:solidFill>
                  <a:srgbClr val="24135F"/>
                </a:solidFill>
                <a:latin typeface="Arial"/>
                <a:cs typeface="Arial"/>
              </a:defRPr>
            </a:lvl1pPr>
          </a:lstStyle>
          <a:p>
            <a:pPr rtl="0"/>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grpSp>
        <p:nvGrpSpPr>
          <p:cNvPr id="7" name="Graphic 11">
            <a:extLst>
              <a:ext uri="{FF2B5EF4-FFF2-40B4-BE49-F238E27FC236}">
                <a16:creationId xmlns:a16="http://schemas.microsoft.com/office/drawing/2014/main" id="{C538102B-A3F6-836C-E2F6-BFDF8C507886}"/>
              </a:ext>
            </a:extLst>
          </p:cNvPr>
          <p:cNvGrpSpPr/>
          <p:nvPr userDrawn="1"/>
        </p:nvGrpSpPr>
        <p:grpSpPr>
          <a:xfrm>
            <a:off x="-1" y="6226744"/>
            <a:ext cx="12191366" cy="707456"/>
            <a:chOff x="-1" y="6146800"/>
            <a:chExt cx="12191366" cy="707456"/>
          </a:xfrm>
        </p:grpSpPr>
        <p:sp>
          <p:nvSpPr>
            <p:cNvPr id="8" name="Freeform 7">
              <a:extLst>
                <a:ext uri="{FF2B5EF4-FFF2-40B4-BE49-F238E27FC236}">
                  <a16:creationId xmlns:a16="http://schemas.microsoft.com/office/drawing/2014/main" id="{913DAA0F-03BF-47FB-88BC-6C895FD5E211}"/>
                </a:ext>
              </a:extLst>
            </p:cNvPr>
            <p:cNvSpPr/>
            <p:nvPr/>
          </p:nvSpPr>
          <p:spPr>
            <a:xfrm>
              <a:off x="-1" y="6146800"/>
              <a:ext cx="12191366" cy="707332"/>
            </a:xfrm>
            <a:custGeom>
              <a:avLst/>
              <a:gdLst>
                <a:gd name="connsiteX0" fmla="*/ 12191366 w 12191366"/>
                <a:gd name="connsiteY0" fmla="*/ 0 h 707332"/>
                <a:gd name="connsiteX1" fmla="*/ 0 w 12191366"/>
                <a:gd name="connsiteY1" fmla="*/ 0 h 707332"/>
                <a:gd name="connsiteX2" fmla="*/ 0 w 12191366"/>
                <a:gd name="connsiteY2" fmla="*/ 707332 h 707332"/>
                <a:gd name="connsiteX3" fmla="*/ 12186667 w 12191366"/>
                <a:gd name="connsiteY3" fmla="*/ 707332 h 707332"/>
              </a:gdLst>
              <a:ahLst/>
              <a:cxnLst>
                <a:cxn ang="0">
                  <a:pos x="connsiteX0" y="connsiteY0"/>
                </a:cxn>
                <a:cxn ang="0">
                  <a:pos x="connsiteX1" y="connsiteY1"/>
                </a:cxn>
                <a:cxn ang="0">
                  <a:pos x="connsiteX2" y="connsiteY2"/>
                </a:cxn>
                <a:cxn ang="0">
                  <a:pos x="connsiteX3" y="connsiteY3"/>
                </a:cxn>
              </a:cxnLst>
              <a:rect l="l" t="t" r="r" b="b"/>
              <a:pathLst>
                <a:path w="12191366" h="707332">
                  <a:moveTo>
                    <a:pt x="12191366" y="0"/>
                  </a:moveTo>
                  <a:cubicBezTo>
                    <a:pt x="12191366" y="0"/>
                    <a:pt x="6229351" y="462654"/>
                    <a:pt x="0" y="0"/>
                  </a:cubicBezTo>
                  <a:lnTo>
                    <a:pt x="0" y="707332"/>
                  </a:lnTo>
                  <a:lnTo>
                    <a:pt x="12186667" y="707332"/>
                  </a:lnTo>
                </a:path>
              </a:pathLst>
            </a:custGeom>
            <a:solidFill>
              <a:srgbClr val="0067A0"/>
            </a:solidFill>
            <a:ln w="12700" cap="flat">
              <a:noFill/>
              <a:prstDash val="solid"/>
              <a:miter/>
            </a:ln>
          </p:spPr>
          <p:txBody>
            <a:bodyPr rtlCol="0" anchor="ctr"/>
            <a:lstStyle/>
            <a:p>
              <a:pPr algn="l" rtl="0"/>
              <a:endParaRPr lang="en-US" dirty="0"/>
            </a:p>
          </p:txBody>
        </p:sp>
        <p:sp>
          <p:nvSpPr>
            <p:cNvPr id="9" name="Freeform 8">
              <a:extLst>
                <a:ext uri="{FF2B5EF4-FFF2-40B4-BE49-F238E27FC236}">
                  <a16:creationId xmlns:a16="http://schemas.microsoft.com/office/drawing/2014/main" id="{8E0FC745-3A0B-38A5-73CF-A06016E4356F}"/>
                </a:ext>
              </a:extLst>
            </p:cNvPr>
            <p:cNvSpPr/>
            <p:nvPr/>
          </p:nvSpPr>
          <p:spPr>
            <a:xfrm>
              <a:off x="-1" y="6197831"/>
              <a:ext cx="12191366" cy="656425"/>
            </a:xfrm>
            <a:custGeom>
              <a:avLst/>
              <a:gdLst>
                <a:gd name="connsiteX0" fmla="*/ 12191366 w 12191366"/>
                <a:gd name="connsiteY0" fmla="*/ 0 h 656425"/>
                <a:gd name="connsiteX1" fmla="*/ 12191366 w 12191366"/>
                <a:gd name="connsiteY1" fmla="*/ 656425 h 656425"/>
                <a:gd name="connsiteX2" fmla="*/ 0 w 12191366"/>
                <a:gd name="connsiteY2" fmla="*/ 656425 h 656425"/>
                <a:gd name="connsiteX3" fmla="*/ 0 w 12191366"/>
                <a:gd name="connsiteY3" fmla="*/ 268260 h 656425"/>
                <a:gd name="connsiteX4" fmla="*/ 12191366 w 12191366"/>
                <a:gd name="connsiteY4" fmla="*/ 0 h 6564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1366" h="656425">
                  <a:moveTo>
                    <a:pt x="12191366" y="0"/>
                  </a:moveTo>
                  <a:lnTo>
                    <a:pt x="12191366" y="656425"/>
                  </a:lnTo>
                  <a:lnTo>
                    <a:pt x="0" y="656425"/>
                  </a:lnTo>
                  <a:lnTo>
                    <a:pt x="0" y="268260"/>
                  </a:lnTo>
                  <a:cubicBezTo>
                    <a:pt x="0" y="268260"/>
                    <a:pt x="5305807" y="599903"/>
                    <a:pt x="12191366" y="0"/>
                  </a:cubicBezTo>
                </a:path>
              </a:pathLst>
            </a:custGeom>
            <a:solidFill>
              <a:srgbClr val="23135F"/>
            </a:solidFill>
            <a:ln w="12700" cap="flat">
              <a:noFill/>
              <a:prstDash val="solid"/>
              <a:miter/>
            </a:ln>
          </p:spPr>
          <p:txBody>
            <a:bodyPr rtlCol="0" anchor="ctr"/>
            <a:lstStyle/>
            <a:p>
              <a:pPr algn="l" rtl="0"/>
              <a:endParaRPr lang="en-US" dirty="0"/>
            </a:p>
          </p:txBody>
        </p:sp>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400" b="1" i="0">
                <a:solidFill>
                  <a:srgbClr val="24135F"/>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2200" b="0" i="0">
                <a:solidFill>
                  <a:schemeClr val="tx1"/>
                </a:solidFill>
                <a:latin typeface="Arial"/>
                <a:cs typeface="Arial"/>
              </a:defRPr>
            </a:lvl1pPr>
          </a:lstStyle>
          <a:p>
            <a:endParaRPr/>
          </a:p>
        </p:txBody>
      </p:sp>
      <p:sp>
        <p:nvSpPr>
          <p:cNvPr id="4" name="Holder 4"/>
          <p:cNvSpPr>
            <a:spLocks noGrp="1"/>
          </p:cNvSpPr>
          <p:nvPr>
            <p:ph type="ftr" sz="quarter" idx="5"/>
          </p:nvPr>
        </p:nvSpPr>
        <p:spPr>
          <a:xfrm>
            <a:off x="4147439" y="6377940"/>
            <a:ext cx="3903472" cy="342900"/>
          </a:xfrm>
          <a:prstGeom prst="rect">
            <a:avLst/>
          </a:prstGeom>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a:xfrm>
            <a:off x="609917" y="6377940"/>
            <a:ext cx="2805620" cy="34290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9/25/2023</a:t>
            </a:fld>
            <a:endParaRPr lang="en-US" dirty="0"/>
          </a:p>
        </p:txBody>
      </p:sp>
      <p:sp>
        <p:nvSpPr>
          <p:cNvPr id="6" name="Holder 6"/>
          <p:cNvSpPr>
            <a:spLocks noGrp="1"/>
          </p:cNvSpPr>
          <p:nvPr>
            <p:ph type="sldNum" sz="quarter" idx="7"/>
          </p:nvPr>
        </p:nvSpPr>
        <p:spPr>
          <a:xfrm>
            <a:off x="8782812" y="6377940"/>
            <a:ext cx="2805620" cy="342900"/>
          </a:xfrm>
          <a:prstGeom prst="rect">
            <a:avLst/>
          </a:prstGeom>
        </p:spPr>
        <p:txBody>
          <a:bodyPr lIns="0" tIns="0" rIns="0" bIns="0"/>
          <a:lstStyle>
            <a:lvl1pPr algn="r">
              <a:defRPr>
                <a:solidFill>
                  <a:schemeClr val="tx1">
                    <a:tint val="75000"/>
                  </a:schemeClr>
                </a:solidFill>
              </a:defRPr>
            </a:lvl1pPr>
          </a:lstStyle>
          <a:p>
            <a:fld id="{B6F15528-21DE-4FAA-801E-634DDDAF4B2B}" type="slidenum">
              <a:rPr/>
              <a:t>‹#›</a:t>
            </a:fld>
            <a:endParaRP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400" b="1" i="0">
                <a:solidFill>
                  <a:srgbClr val="24135F"/>
                </a:solidFill>
                <a:latin typeface="Arial"/>
                <a:cs typeface="Arial"/>
              </a:defRPr>
            </a:lvl1pPr>
          </a:lstStyle>
          <a:p>
            <a:endParaRPr/>
          </a:p>
        </p:txBody>
      </p:sp>
      <p:sp>
        <p:nvSpPr>
          <p:cNvPr id="3" name="Holder 3"/>
          <p:cNvSpPr>
            <a:spLocks noGrp="1"/>
          </p:cNvSpPr>
          <p:nvPr>
            <p:ph sz="half" idx="2"/>
          </p:nvPr>
        </p:nvSpPr>
        <p:spPr>
          <a:xfrm>
            <a:off x="609917" y="1577340"/>
            <a:ext cx="5306282"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82150" y="1577340"/>
            <a:ext cx="5306282"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a:xfrm>
            <a:off x="4147439" y="6377940"/>
            <a:ext cx="3903472" cy="342900"/>
          </a:xfrm>
          <a:prstGeom prst="rect">
            <a:avLst/>
          </a:prstGeom>
        </p:spPr>
        <p:txBody>
          <a:bodyPr lIns="0" tIns="0" rIns="0" bIns="0"/>
          <a:lstStyle>
            <a:lvl1pPr algn="ctr">
              <a:defRPr>
                <a:solidFill>
                  <a:schemeClr val="tx1">
                    <a:tint val="75000"/>
                  </a:schemeClr>
                </a:solidFill>
              </a:defRPr>
            </a:lvl1pPr>
          </a:lstStyle>
          <a:p>
            <a:endParaRPr dirty="0"/>
          </a:p>
        </p:txBody>
      </p:sp>
      <p:sp>
        <p:nvSpPr>
          <p:cNvPr id="6" name="Holder 6"/>
          <p:cNvSpPr>
            <a:spLocks noGrp="1"/>
          </p:cNvSpPr>
          <p:nvPr>
            <p:ph type="dt" sz="half" idx="6"/>
          </p:nvPr>
        </p:nvSpPr>
        <p:spPr>
          <a:xfrm>
            <a:off x="609917" y="6377940"/>
            <a:ext cx="2805620" cy="34290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9/25/2023</a:t>
            </a:fld>
            <a:endParaRPr lang="en-US" dirty="0"/>
          </a:p>
        </p:txBody>
      </p:sp>
      <p:sp>
        <p:nvSpPr>
          <p:cNvPr id="7" name="Holder 7"/>
          <p:cNvSpPr>
            <a:spLocks noGrp="1"/>
          </p:cNvSpPr>
          <p:nvPr>
            <p:ph type="sldNum" sz="quarter" idx="7"/>
          </p:nvPr>
        </p:nvSpPr>
        <p:spPr>
          <a:xfrm>
            <a:off x="8782812" y="6377940"/>
            <a:ext cx="2805620" cy="342900"/>
          </a:xfrm>
          <a:prstGeom prst="rect">
            <a:avLst/>
          </a:prstGeom>
        </p:spPr>
        <p:txBody>
          <a:bodyPr lIns="0" tIns="0" rIns="0" bIns="0"/>
          <a:lstStyle>
            <a:lvl1pPr algn="r">
              <a:defRPr>
                <a:solidFill>
                  <a:schemeClr val="tx1">
                    <a:tint val="75000"/>
                  </a:schemeClr>
                </a:solidFill>
              </a:defRPr>
            </a:lvl1pPr>
          </a:lstStyle>
          <a:p>
            <a:fld id="{B6F15528-21DE-4FAA-801E-634DDDAF4B2B}" type="slidenum">
              <a:rPr/>
              <a:t>‹#›</a:t>
            </a:fld>
            <a:endParaRP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a:xfrm>
            <a:off x="4147439" y="6377940"/>
            <a:ext cx="3903472" cy="342900"/>
          </a:xfrm>
          <a:prstGeom prst="rect">
            <a:avLst/>
          </a:prstGeom>
        </p:spPr>
        <p:txBody>
          <a:bodyPr lIns="0" tIns="0" rIns="0" bIns="0"/>
          <a:lstStyle>
            <a:lvl1pPr algn="ctr">
              <a:defRPr>
                <a:solidFill>
                  <a:schemeClr val="tx1">
                    <a:tint val="75000"/>
                  </a:schemeClr>
                </a:solidFill>
              </a:defRPr>
            </a:lvl1pPr>
          </a:lstStyle>
          <a:p>
            <a:endParaRPr dirty="0"/>
          </a:p>
        </p:txBody>
      </p:sp>
      <p:sp>
        <p:nvSpPr>
          <p:cNvPr id="3" name="Holder 3"/>
          <p:cNvSpPr>
            <a:spLocks noGrp="1"/>
          </p:cNvSpPr>
          <p:nvPr>
            <p:ph type="dt" sz="half" idx="6"/>
          </p:nvPr>
        </p:nvSpPr>
        <p:spPr>
          <a:xfrm>
            <a:off x="609917" y="6377940"/>
            <a:ext cx="2805620" cy="34290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9/25/2023</a:t>
            </a:fld>
            <a:endParaRPr lang="en-US" dirty="0"/>
          </a:p>
        </p:txBody>
      </p:sp>
      <p:sp>
        <p:nvSpPr>
          <p:cNvPr id="4" name="Holder 4"/>
          <p:cNvSpPr>
            <a:spLocks noGrp="1"/>
          </p:cNvSpPr>
          <p:nvPr>
            <p:ph type="sldNum" sz="quarter" idx="7"/>
          </p:nvPr>
        </p:nvSpPr>
        <p:spPr>
          <a:xfrm>
            <a:off x="8782812" y="6377940"/>
            <a:ext cx="2805620" cy="342900"/>
          </a:xfrm>
          <a:prstGeom prst="rect">
            <a:avLst/>
          </a:prstGeom>
        </p:spPr>
        <p:txBody>
          <a:bodyPr lIns="0" tIns="0" rIns="0" bIns="0"/>
          <a:lstStyle>
            <a:lvl1pPr algn="r">
              <a:defRPr>
                <a:solidFill>
                  <a:schemeClr val="tx1">
                    <a:tint val="75000"/>
                  </a:schemeClr>
                </a:solidFill>
              </a:defRPr>
            </a:lvl1pPr>
          </a:lstStyle>
          <a:p>
            <a:fld id="{B6F15528-21DE-4FAA-801E-634DDDAF4B2B}" type="slidenum">
              <a:rPr/>
              <a:t>‹#›</a:t>
            </a:fld>
            <a:endParaRP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F3B8AC-6EA3-5EC9-7BF4-06D3F380676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5647B1D-345A-95FF-7D11-663A419AB16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4A6979C-6131-31AF-29CD-8658E069043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7D0EBD2D-88BA-A743-B7BD-635422125BC1}"/>
              </a:ext>
            </a:extLst>
          </p:cNvPr>
          <p:cNvSpPr>
            <a:spLocks noGrp="1"/>
          </p:cNvSpPr>
          <p:nvPr>
            <p:ph type="dt" sz="half" idx="10"/>
          </p:nvPr>
        </p:nvSpPr>
        <p:spPr/>
        <p:txBody>
          <a:bodyPr/>
          <a:lstStyle/>
          <a:p>
            <a:fld id="{E45D78C0-46FF-40AD-B820-655A893BE9ED}" type="datetimeFigureOut">
              <a:rPr lang="en-GB" smtClean="0"/>
              <a:t>25/09/2023</a:t>
            </a:fld>
            <a:endParaRPr lang="en-GB"/>
          </a:p>
        </p:txBody>
      </p:sp>
      <p:sp>
        <p:nvSpPr>
          <p:cNvPr id="6" name="Footer Placeholder 5">
            <a:extLst>
              <a:ext uri="{FF2B5EF4-FFF2-40B4-BE49-F238E27FC236}">
                <a16:creationId xmlns:a16="http://schemas.microsoft.com/office/drawing/2014/main" id="{62E0B447-880D-A3B9-9B99-C64A4A4DE04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59C3EE1-B44B-7EC4-4408-8D4E5039ED61}"/>
              </a:ext>
            </a:extLst>
          </p:cNvPr>
          <p:cNvSpPr>
            <a:spLocks noGrp="1"/>
          </p:cNvSpPr>
          <p:nvPr>
            <p:ph type="sldNum" sz="quarter" idx="12"/>
          </p:nvPr>
        </p:nvSpPr>
        <p:spPr/>
        <p:txBody>
          <a:bodyPr/>
          <a:lstStyle/>
          <a:p>
            <a:fld id="{355D2969-6D82-48F8-B385-F4541FA0523E}" type="slidenum">
              <a:rPr lang="en-GB" smtClean="0"/>
              <a:t>‹#›</a:t>
            </a:fld>
            <a:endParaRPr lang="en-GB"/>
          </a:p>
        </p:txBody>
      </p:sp>
    </p:spTree>
    <p:extLst>
      <p:ext uri="{BB962C8B-B14F-4D97-AF65-F5344CB8AC3E}">
        <p14:creationId xmlns:p14="http://schemas.microsoft.com/office/powerpoint/2010/main" val="10358151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875966-0BFA-FFEE-4977-C76E74CB239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3068BFF-BC59-DC6B-7122-CB0DD63CD3C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FE8E0E0-46B3-797D-18CA-13FE7256664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50618AA2-F526-2DC0-C019-0338D400F38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6EBE7E2-1A2B-E10B-831D-FB357B901FD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DDC104BB-F90F-6FF9-FA91-9617E8282155}"/>
              </a:ext>
            </a:extLst>
          </p:cNvPr>
          <p:cNvSpPr>
            <a:spLocks noGrp="1"/>
          </p:cNvSpPr>
          <p:nvPr>
            <p:ph type="dt" sz="half" idx="10"/>
          </p:nvPr>
        </p:nvSpPr>
        <p:spPr/>
        <p:txBody>
          <a:bodyPr/>
          <a:lstStyle/>
          <a:p>
            <a:fld id="{E45D78C0-46FF-40AD-B820-655A893BE9ED}" type="datetimeFigureOut">
              <a:rPr lang="en-GB" smtClean="0"/>
              <a:t>25/09/2023</a:t>
            </a:fld>
            <a:endParaRPr lang="en-GB"/>
          </a:p>
        </p:txBody>
      </p:sp>
      <p:sp>
        <p:nvSpPr>
          <p:cNvPr id="8" name="Footer Placeholder 7">
            <a:extLst>
              <a:ext uri="{FF2B5EF4-FFF2-40B4-BE49-F238E27FC236}">
                <a16:creationId xmlns:a16="http://schemas.microsoft.com/office/drawing/2014/main" id="{C2AD1A8D-29E3-30A7-2ED3-CFD0C4BB3C8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22D0F095-7F38-2389-03DC-09682559570E}"/>
              </a:ext>
            </a:extLst>
          </p:cNvPr>
          <p:cNvSpPr>
            <a:spLocks noGrp="1"/>
          </p:cNvSpPr>
          <p:nvPr>
            <p:ph type="sldNum" sz="quarter" idx="12"/>
          </p:nvPr>
        </p:nvSpPr>
        <p:spPr/>
        <p:txBody>
          <a:bodyPr/>
          <a:lstStyle/>
          <a:p>
            <a:fld id="{355D2969-6D82-48F8-B385-F4541FA0523E}" type="slidenum">
              <a:rPr lang="en-GB" smtClean="0"/>
              <a:t>‹#›</a:t>
            </a:fld>
            <a:endParaRPr lang="en-GB"/>
          </a:p>
        </p:txBody>
      </p:sp>
    </p:spTree>
    <p:extLst>
      <p:ext uri="{BB962C8B-B14F-4D97-AF65-F5344CB8AC3E}">
        <p14:creationId xmlns:p14="http://schemas.microsoft.com/office/powerpoint/2010/main" val="26948975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B2FB5F-80EA-63EB-DB74-2F70E3FC2DC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2CB274A5-769A-67C6-AFD5-6564AF04629C}"/>
              </a:ext>
            </a:extLst>
          </p:cNvPr>
          <p:cNvSpPr>
            <a:spLocks noGrp="1"/>
          </p:cNvSpPr>
          <p:nvPr>
            <p:ph type="dt" sz="half" idx="10"/>
          </p:nvPr>
        </p:nvSpPr>
        <p:spPr/>
        <p:txBody>
          <a:bodyPr/>
          <a:lstStyle/>
          <a:p>
            <a:fld id="{E45D78C0-46FF-40AD-B820-655A893BE9ED}" type="datetimeFigureOut">
              <a:rPr lang="en-GB" smtClean="0"/>
              <a:t>25/09/2023</a:t>
            </a:fld>
            <a:endParaRPr lang="en-GB"/>
          </a:p>
        </p:txBody>
      </p:sp>
      <p:sp>
        <p:nvSpPr>
          <p:cNvPr id="4" name="Footer Placeholder 3">
            <a:extLst>
              <a:ext uri="{FF2B5EF4-FFF2-40B4-BE49-F238E27FC236}">
                <a16:creationId xmlns:a16="http://schemas.microsoft.com/office/drawing/2014/main" id="{A03D70B6-9E2A-2AC1-1DA7-4A35A249806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112F3CD-105D-E66A-406B-FA8AAA46CD82}"/>
              </a:ext>
            </a:extLst>
          </p:cNvPr>
          <p:cNvSpPr>
            <a:spLocks noGrp="1"/>
          </p:cNvSpPr>
          <p:nvPr>
            <p:ph type="sldNum" sz="quarter" idx="12"/>
          </p:nvPr>
        </p:nvSpPr>
        <p:spPr/>
        <p:txBody>
          <a:bodyPr/>
          <a:lstStyle/>
          <a:p>
            <a:fld id="{355D2969-6D82-48F8-B385-F4541FA0523E}" type="slidenum">
              <a:rPr lang="en-GB" smtClean="0"/>
              <a:t>‹#›</a:t>
            </a:fld>
            <a:endParaRPr lang="en-GB"/>
          </a:p>
        </p:txBody>
      </p:sp>
    </p:spTree>
    <p:extLst>
      <p:ext uri="{BB962C8B-B14F-4D97-AF65-F5344CB8AC3E}">
        <p14:creationId xmlns:p14="http://schemas.microsoft.com/office/powerpoint/2010/main" val="40229656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C86B474-0356-DABC-6F89-A8D850C42E59}"/>
              </a:ext>
            </a:extLst>
          </p:cNvPr>
          <p:cNvSpPr>
            <a:spLocks noGrp="1"/>
          </p:cNvSpPr>
          <p:nvPr>
            <p:ph type="dt" sz="half" idx="10"/>
          </p:nvPr>
        </p:nvSpPr>
        <p:spPr/>
        <p:txBody>
          <a:bodyPr/>
          <a:lstStyle/>
          <a:p>
            <a:fld id="{E45D78C0-46FF-40AD-B820-655A893BE9ED}" type="datetimeFigureOut">
              <a:rPr lang="en-GB" smtClean="0"/>
              <a:t>25/09/2023</a:t>
            </a:fld>
            <a:endParaRPr lang="en-GB"/>
          </a:p>
        </p:txBody>
      </p:sp>
      <p:sp>
        <p:nvSpPr>
          <p:cNvPr id="3" name="Footer Placeholder 2">
            <a:extLst>
              <a:ext uri="{FF2B5EF4-FFF2-40B4-BE49-F238E27FC236}">
                <a16:creationId xmlns:a16="http://schemas.microsoft.com/office/drawing/2014/main" id="{88E55ABB-5D9F-2236-DDFE-B58921C140F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6A40150A-BD6E-FCC6-519A-D7CC3E6BE77A}"/>
              </a:ext>
            </a:extLst>
          </p:cNvPr>
          <p:cNvSpPr>
            <a:spLocks noGrp="1"/>
          </p:cNvSpPr>
          <p:nvPr>
            <p:ph type="sldNum" sz="quarter" idx="12"/>
          </p:nvPr>
        </p:nvSpPr>
        <p:spPr/>
        <p:txBody>
          <a:bodyPr/>
          <a:lstStyle/>
          <a:p>
            <a:fld id="{355D2969-6D82-48F8-B385-F4541FA0523E}" type="slidenum">
              <a:rPr lang="en-GB" smtClean="0"/>
              <a:t>‹#›</a:t>
            </a:fld>
            <a:endParaRPr lang="en-GB"/>
          </a:p>
        </p:txBody>
      </p:sp>
    </p:spTree>
    <p:extLst>
      <p:ext uri="{BB962C8B-B14F-4D97-AF65-F5344CB8AC3E}">
        <p14:creationId xmlns:p14="http://schemas.microsoft.com/office/powerpoint/2010/main" val="10583786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9C5EB-372D-B36B-4300-5F64ADFC4B9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128FDD6-963B-DDD3-6F27-F5587A3CB44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F02F6B3-7010-A03D-AD0F-88205AF016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7D4A6F7-43C6-CFA1-E857-DE1C01CE2C49}"/>
              </a:ext>
            </a:extLst>
          </p:cNvPr>
          <p:cNvSpPr>
            <a:spLocks noGrp="1"/>
          </p:cNvSpPr>
          <p:nvPr>
            <p:ph type="dt" sz="half" idx="10"/>
          </p:nvPr>
        </p:nvSpPr>
        <p:spPr/>
        <p:txBody>
          <a:bodyPr/>
          <a:lstStyle/>
          <a:p>
            <a:fld id="{E45D78C0-46FF-40AD-B820-655A893BE9ED}" type="datetimeFigureOut">
              <a:rPr lang="en-GB" smtClean="0"/>
              <a:t>25/09/2023</a:t>
            </a:fld>
            <a:endParaRPr lang="en-GB"/>
          </a:p>
        </p:txBody>
      </p:sp>
      <p:sp>
        <p:nvSpPr>
          <p:cNvPr id="6" name="Footer Placeholder 5">
            <a:extLst>
              <a:ext uri="{FF2B5EF4-FFF2-40B4-BE49-F238E27FC236}">
                <a16:creationId xmlns:a16="http://schemas.microsoft.com/office/drawing/2014/main" id="{4540B752-21B4-AB4C-025E-7487780BD6C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C289FE6-3BF9-6807-3CCC-977A72AD0B85}"/>
              </a:ext>
            </a:extLst>
          </p:cNvPr>
          <p:cNvSpPr>
            <a:spLocks noGrp="1"/>
          </p:cNvSpPr>
          <p:nvPr>
            <p:ph type="sldNum" sz="quarter" idx="12"/>
          </p:nvPr>
        </p:nvSpPr>
        <p:spPr/>
        <p:txBody>
          <a:bodyPr/>
          <a:lstStyle/>
          <a:p>
            <a:fld id="{355D2969-6D82-48F8-B385-F4541FA0523E}" type="slidenum">
              <a:rPr lang="en-GB" smtClean="0"/>
              <a:t>‹#›</a:t>
            </a:fld>
            <a:endParaRPr lang="en-GB"/>
          </a:p>
        </p:txBody>
      </p:sp>
    </p:spTree>
    <p:extLst>
      <p:ext uri="{BB962C8B-B14F-4D97-AF65-F5344CB8AC3E}">
        <p14:creationId xmlns:p14="http://schemas.microsoft.com/office/powerpoint/2010/main" val="11894105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CD9C2A-34EF-3D20-DF93-7176F41B30F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866FB19-DC00-E22F-826B-262C252AD09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A85318B-F9FE-7723-73AE-B6C147F83A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FD494BA-BD6D-A339-C073-5E663130A9A2}"/>
              </a:ext>
            </a:extLst>
          </p:cNvPr>
          <p:cNvSpPr>
            <a:spLocks noGrp="1"/>
          </p:cNvSpPr>
          <p:nvPr>
            <p:ph type="dt" sz="half" idx="10"/>
          </p:nvPr>
        </p:nvSpPr>
        <p:spPr/>
        <p:txBody>
          <a:bodyPr/>
          <a:lstStyle/>
          <a:p>
            <a:fld id="{E45D78C0-46FF-40AD-B820-655A893BE9ED}" type="datetimeFigureOut">
              <a:rPr lang="en-GB" smtClean="0"/>
              <a:t>25/09/2023</a:t>
            </a:fld>
            <a:endParaRPr lang="en-GB"/>
          </a:p>
        </p:txBody>
      </p:sp>
      <p:sp>
        <p:nvSpPr>
          <p:cNvPr id="6" name="Footer Placeholder 5">
            <a:extLst>
              <a:ext uri="{FF2B5EF4-FFF2-40B4-BE49-F238E27FC236}">
                <a16:creationId xmlns:a16="http://schemas.microsoft.com/office/drawing/2014/main" id="{8C18BACE-91CA-4B00-B1A8-150F7E1ECB7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0FE4986-EF03-0329-05C1-574A6CF7072C}"/>
              </a:ext>
            </a:extLst>
          </p:cNvPr>
          <p:cNvSpPr>
            <a:spLocks noGrp="1"/>
          </p:cNvSpPr>
          <p:nvPr>
            <p:ph type="sldNum" sz="quarter" idx="12"/>
          </p:nvPr>
        </p:nvSpPr>
        <p:spPr/>
        <p:txBody>
          <a:bodyPr/>
          <a:lstStyle/>
          <a:p>
            <a:fld id="{355D2969-6D82-48F8-B385-F4541FA0523E}" type="slidenum">
              <a:rPr lang="en-GB" smtClean="0"/>
              <a:t>‹#›</a:t>
            </a:fld>
            <a:endParaRPr lang="en-GB"/>
          </a:p>
        </p:txBody>
      </p:sp>
    </p:spTree>
    <p:extLst>
      <p:ext uri="{BB962C8B-B14F-4D97-AF65-F5344CB8AC3E}">
        <p14:creationId xmlns:p14="http://schemas.microsoft.com/office/powerpoint/2010/main" val="34457085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37.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theme" Target="../theme/theme4.xml"/><Relationship Id="rId5" Type="http://schemas.openxmlformats.org/officeDocument/2006/relationships/slideLayout" Target="../slideLayouts/slideLayout39.xml"/><Relationship Id="rId4" Type="http://schemas.openxmlformats.org/officeDocument/2006/relationships/slideLayout" Target="../slideLayouts/slideLayout3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E2FE1FB-2397-F576-9162-411352EB3A1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3DDD128-4F0A-C5BE-03C6-909CA419691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22D626D-2190-C9B4-E43F-F95DBFC4E55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5D78C0-46FF-40AD-B820-655A893BE9ED}" type="datetimeFigureOut">
              <a:rPr lang="en-GB" smtClean="0"/>
              <a:t>25/09/2023</a:t>
            </a:fld>
            <a:endParaRPr lang="en-GB"/>
          </a:p>
        </p:txBody>
      </p:sp>
      <p:sp>
        <p:nvSpPr>
          <p:cNvPr id="5" name="Footer Placeholder 4">
            <a:extLst>
              <a:ext uri="{FF2B5EF4-FFF2-40B4-BE49-F238E27FC236}">
                <a16:creationId xmlns:a16="http://schemas.microsoft.com/office/drawing/2014/main" id="{6D13218E-92A5-7CAA-A993-27473DC17B7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44CC6CA1-651C-5F73-C556-B3DBC059227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5D2969-6D82-48F8-B385-F4541FA0523E}" type="slidenum">
              <a:rPr lang="en-GB" smtClean="0"/>
              <a:t>‹#›</a:t>
            </a:fld>
            <a:endParaRPr lang="en-GB"/>
          </a:p>
        </p:txBody>
      </p:sp>
    </p:spTree>
    <p:extLst>
      <p:ext uri="{BB962C8B-B14F-4D97-AF65-F5344CB8AC3E}">
        <p14:creationId xmlns:p14="http://schemas.microsoft.com/office/powerpoint/2010/main" val="7491417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9/25/2023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88" r:id="rId4"/>
    <p:sldLayoutId id="2147483692"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8615C6B-1C98-4B1C-AB4B-1E1898E593B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E8DFF97-B7FD-47F9-BC7F-DD4B4C5EA2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831D22-079E-43E3-86A4-BA12DB888C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04E684-10F4-4CC3-A0B9-F03AA7BE37CF}" type="datetimeFigureOut">
              <a:rPr lang="en-US" smtClean="0"/>
              <a:t>9/25/2023</a:t>
            </a:fld>
            <a:endParaRPr lang="en-US"/>
          </a:p>
        </p:txBody>
      </p:sp>
      <p:sp>
        <p:nvSpPr>
          <p:cNvPr id="5" name="Footer Placeholder 4">
            <a:extLst>
              <a:ext uri="{FF2B5EF4-FFF2-40B4-BE49-F238E27FC236}">
                <a16:creationId xmlns:a16="http://schemas.microsoft.com/office/drawing/2014/main" id="{A14C30A2-140B-4A5D-BEEC-C1314AF1F3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B71BA8F-7826-496D-91F8-B3ECDF34DA7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845F5A-061D-4825-9AE9-D7794091C6CF}" type="slidenum">
              <a:rPr lang="en-US" smtClean="0"/>
              <a:t>‹#›</a:t>
            </a:fld>
            <a:endParaRPr lang="en-US"/>
          </a:p>
        </p:txBody>
      </p:sp>
    </p:spTree>
    <p:extLst>
      <p:ext uri="{BB962C8B-B14F-4D97-AF65-F5344CB8AC3E}">
        <p14:creationId xmlns:p14="http://schemas.microsoft.com/office/powerpoint/2010/main" val="1579200678"/>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79" r:id="rId6"/>
    <p:sldLayoutId id="2147483674" r:id="rId7"/>
    <p:sldLayoutId id="2147483675" r:id="rId8"/>
    <p:sldLayoutId id="2147483676" r:id="rId9"/>
    <p:sldLayoutId id="2147483677" r:id="rId10"/>
    <p:sldLayoutId id="2147483678" r:id="rId11"/>
    <p:sldLayoutId id="2147483680" r:id="rId12"/>
  </p:sldLayoutIdLst>
  <p:txStyles>
    <p:titleStyle>
      <a:lvl1pPr algn="l" defTabSz="914400" rtl="0" eaLnBrk="1" latinLnBrk="0" hangingPunct="1">
        <a:lnSpc>
          <a:spcPct val="90000"/>
        </a:lnSpc>
        <a:spcBef>
          <a:spcPct val="0"/>
        </a:spcBef>
        <a:buNone/>
        <a:defRPr sz="4400" i="1"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707299" y="589861"/>
            <a:ext cx="8509551" cy="543560"/>
          </a:xfrm>
          <a:prstGeom prst="rect">
            <a:avLst/>
          </a:prstGeom>
        </p:spPr>
        <p:txBody>
          <a:bodyPr wrap="square" lIns="0" tIns="0" rIns="0" bIns="0">
            <a:spAutoFit/>
          </a:bodyPr>
          <a:lstStyle>
            <a:lvl1pPr>
              <a:defRPr sz="3400" b="1" i="0">
                <a:solidFill>
                  <a:srgbClr val="24135F"/>
                </a:solidFill>
                <a:latin typeface="Arial"/>
                <a:cs typeface="Arial"/>
              </a:defRPr>
            </a:lvl1pPr>
          </a:lstStyle>
          <a:p>
            <a:endParaRPr/>
          </a:p>
        </p:txBody>
      </p:sp>
      <p:sp>
        <p:nvSpPr>
          <p:cNvPr id="3" name="Holder 3"/>
          <p:cNvSpPr>
            <a:spLocks noGrp="1"/>
          </p:cNvSpPr>
          <p:nvPr>
            <p:ph type="body" idx="1"/>
          </p:nvPr>
        </p:nvSpPr>
        <p:spPr>
          <a:xfrm>
            <a:off x="707299" y="1412821"/>
            <a:ext cx="9511665" cy="4098290"/>
          </a:xfrm>
          <a:prstGeom prst="rect">
            <a:avLst/>
          </a:prstGeom>
        </p:spPr>
        <p:txBody>
          <a:bodyPr wrap="square" lIns="0" tIns="0" rIns="0" bIns="0">
            <a:spAutoFit/>
          </a:bodyPr>
          <a:lstStyle>
            <a:lvl1pPr>
              <a:defRPr sz="2200" b="0" i="0">
                <a:solidFill>
                  <a:schemeClr val="tx1"/>
                </a:solidFill>
                <a:latin typeface="Arial"/>
                <a:cs typeface="Arial"/>
              </a:defRPr>
            </a:lvl1pPr>
          </a:lstStyle>
          <a:p>
            <a:endParaRPr/>
          </a:p>
        </p:txBody>
      </p:sp>
    </p:spTree>
  </p:cSld>
  <p:clrMap bg1="lt1" tx1="dk1" bg2="lt2" tx2="dk2" accent1="accent1" accent2="accent2" accent3="accent3" accent4="accent4" accent5="accent5" accent6="accent6" hlink="hlink" folHlink="folHlink"/>
  <p:sldLayoutIdLst>
    <p:sldLayoutId id="2147483664" r:id="rId1"/>
    <p:sldLayoutId id="2147483661" r:id="rId2"/>
    <p:sldLayoutId id="2147483662" r:id="rId3"/>
    <p:sldLayoutId id="2147483663" r:id="rId4"/>
    <p:sldLayoutId id="2147483665" r:id="rId5"/>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21035" y="1362656"/>
            <a:ext cx="4626701" cy="3962623"/>
          </a:xfrm>
          <a:prstGeom prst="rect">
            <a:avLst/>
          </a:prstGeom>
        </p:spPr>
        <p:txBody>
          <a:bodyPr vert="horz" wrap="square" lIns="0" tIns="114300" rIns="0" bIns="0" rtlCol="0" anchor="t">
            <a:spAutoFit/>
          </a:bodyPr>
          <a:lstStyle/>
          <a:p>
            <a:pPr marL="12700" marR="5080">
              <a:lnSpc>
                <a:spcPts val="5000"/>
              </a:lnSpc>
              <a:spcBef>
                <a:spcPts val="900"/>
              </a:spcBef>
            </a:pPr>
            <a:r>
              <a:rPr lang="en-GB" sz="3600" dirty="0"/>
              <a:t>Empowering Patient Participation Groups (PPGs)</a:t>
            </a:r>
            <a:br>
              <a:rPr lang="en-GB" sz="4800" dirty="0"/>
            </a:br>
            <a:br>
              <a:rPr lang="en-GB" sz="4800" dirty="0"/>
            </a:br>
            <a:r>
              <a:rPr lang="en-GB" sz="3600" dirty="0">
                <a:solidFill>
                  <a:schemeClr val="accent1"/>
                </a:solidFill>
              </a:rPr>
              <a:t>Monday 25th September</a:t>
            </a:r>
          </a:p>
        </p:txBody>
      </p:sp>
    </p:spTree>
    <p:extLst>
      <p:ext uri="{BB962C8B-B14F-4D97-AF65-F5344CB8AC3E}">
        <p14:creationId xmlns:p14="http://schemas.microsoft.com/office/powerpoint/2010/main" val="9082520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B52E352-1732-DF81-FED3-736DAFCC4399}"/>
              </a:ext>
            </a:extLst>
          </p:cNvPr>
          <p:cNvSpPr>
            <a:spLocks noGrp="1"/>
          </p:cNvSpPr>
          <p:nvPr>
            <p:ph type="title"/>
          </p:nvPr>
        </p:nvSpPr>
        <p:spPr>
          <a:xfrm>
            <a:off x="1371599" y="294538"/>
            <a:ext cx="9895951" cy="1033669"/>
          </a:xfrm>
        </p:spPr>
        <p:txBody>
          <a:bodyPr>
            <a:normAutofit fontScale="90000"/>
          </a:bodyPr>
          <a:lstStyle/>
          <a:p>
            <a:r>
              <a:rPr lang="en-US" sz="4000">
                <a:solidFill>
                  <a:srgbClr val="FFFFFF"/>
                </a:solidFill>
                <a:ea typeface="Calibri Light"/>
                <a:cs typeface="Calibri Light"/>
              </a:rPr>
              <a:t>Empowering Patient Participation Groups (PPGs) - Your Partner in Recruitment</a:t>
            </a:r>
          </a:p>
        </p:txBody>
      </p:sp>
      <p:graphicFrame>
        <p:nvGraphicFramePr>
          <p:cNvPr id="21" name="Table 7">
            <a:extLst>
              <a:ext uri="{FF2B5EF4-FFF2-40B4-BE49-F238E27FC236}">
                <a16:creationId xmlns:a16="http://schemas.microsoft.com/office/drawing/2014/main" id="{7438F2A7-E97C-A890-C80B-7F4BD337979D}"/>
              </a:ext>
            </a:extLst>
          </p:cNvPr>
          <p:cNvGraphicFramePr>
            <a:graphicFrameLocks/>
          </p:cNvGraphicFramePr>
          <p:nvPr>
            <p:extLst>
              <p:ext uri="{D42A27DB-BD31-4B8C-83A1-F6EECF244321}">
                <p14:modId xmlns:p14="http://schemas.microsoft.com/office/powerpoint/2010/main" val="2488849417"/>
              </p:ext>
            </p:extLst>
          </p:nvPr>
        </p:nvGraphicFramePr>
        <p:xfrm>
          <a:off x="811033" y="1829339"/>
          <a:ext cx="10621323" cy="4612500"/>
        </p:xfrm>
        <a:graphic>
          <a:graphicData uri="http://schemas.openxmlformats.org/drawingml/2006/table">
            <a:tbl>
              <a:tblPr firstRow="1" bandRow="1">
                <a:tableStyleId>{5C22544A-7EE6-4342-B048-85BDC9FD1C3A}</a:tableStyleId>
              </a:tblPr>
              <a:tblGrid>
                <a:gridCol w="10621323">
                  <a:extLst>
                    <a:ext uri="{9D8B030D-6E8A-4147-A177-3AD203B41FA5}">
                      <a16:colId xmlns:a16="http://schemas.microsoft.com/office/drawing/2014/main" val="444552435"/>
                    </a:ext>
                  </a:extLst>
                </a:gridCol>
              </a:tblGrid>
              <a:tr h="677231">
                <a:tc>
                  <a:txBody>
                    <a:bodyPr/>
                    <a:lstStyle/>
                    <a:p>
                      <a:pPr lvl="0">
                        <a:buNone/>
                      </a:pPr>
                      <a:r>
                        <a:rPr lang="en-US" sz="2800" b="0" i="0" u="none" strike="noStrike" baseline="0" noProof="0">
                          <a:solidFill>
                            <a:srgbClr val="FFFFFF"/>
                          </a:solidFill>
                          <a:latin typeface="Calibri"/>
                        </a:rPr>
                        <a:t>Our Resources</a:t>
                      </a:r>
                    </a:p>
                  </a:txBody>
                  <a:tcPr/>
                </a:tc>
                <a:extLst>
                  <a:ext uri="{0D108BD9-81ED-4DB2-BD59-A6C34878D82A}">
                    <a16:rowId xmlns:a16="http://schemas.microsoft.com/office/drawing/2014/main" val="1395066828"/>
                  </a:ext>
                </a:extLst>
              </a:tr>
              <a:tr h="3935269">
                <a:tc>
                  <a:txBody>
                    <a:bodyPr/>
                    <a:lstStyle/>
                    <a:p>
                      <a:endParaRPr lang="en-US"/>
                    </a:p>
                    <a:p>
                      <a:pPr lvl="0">
                        <a:buNone/>
                      </a:pPr>
                      <a:endParaRPr lang="en-US"/>
                    </a:p>
                    <a:p>
                      <a:pPr lvl="0">
                        <a:buNone/>
                      </a:pPr>
                      <a:endParaRPr lang="en-US"/>
                    </a:p>
                    <a:p>
                      <a:pPr lvl="0">
                        <a:buNone/>
                      </a:pPr>
                      <a:endParaRPr lang="en-US"/>
                    </a:p>
                    <a:p>
                      <a:pPr lvl="0">
                        <a:buNone/>
                      </a:pPr>
                      <a:endParaRPr lang="en-US"/>
                    </a:p>
                    <a:p>
                      <a:pPr lvl="0">
                        <a:buNone/>
                      </a:pPr>
                      <a:endParaRPr lang="en-US"/>
                    </a:p>
                    <a:p>
                      <a:pPr lvl="0">
                        <a:buNone/>
                      </a:pPr>
                      <a:endParaRPr lang="en-US"/>
                    </a:p>
                    <a:p>
                      <a:pPr lvl="0">
                        <a:buNone/>
                      </a:pPr>
                      <a:endParaRPr lang="en-US"/>
                    </a:p>
                    <a:p>
                      <a:pPr lvl="0">
                        <a:buNone/>
                      </a:pPr>
                      <a:endParaRPr lang="en-US"/>
                    </a:p>
                    <a:p>
                      <a:pPr lvl="0">
                        <a:buNone/>
                      </a:pPr>
                      <a:endParaRPr lang="en-US"/>
                    </a:p>
                    <a:p>
                      <a:pPr lvl="0">
                        <a:buNone/>
                      </a:pPr>
                      <a:endParaRPr lang="en-US"/>
                    </a:p>
                  </a:txBody>
                  <a:tcPr/>
                </a:tc>
                <a:extLst>
                  <a:ext uri="{0D108BD9-81ED-4DB2-BD59-A6C34878D82A}">
                    <a16:rowId xmlns:a16="http://schemas.microsoft.com/office/drawing/2014/main" val="3836989075"/>
                  </a:ext>
                </a:extLst>
              </a:tr>
            </a:tbl>
          </a:graphicData>
        </a:graphic>
      </p:graphicFrame>
      <p:sp>
        <p:nvSpPr>
          <p:cNvPr id="3" name="TextBox 2">
            <a:extLst>
              <a:ext uri="{FF2B5EF4-FFF2-40B4-BE49-F238E27FC236}">
                <a16:creationId xmlns:a16="http://schemas.microsoft.com/office/drawing/2014/main" id="{7E2075D7-6619-2147-A767-BB47E7C22E36}"/>
              </a:ext>
            </a:extLst>
          </p:cNvPr>
          <p:cNvSpPr txBox="1"/>
          <p:nvPr/>
        </p:nvSpPr>
        <p:spPr>
          <a:xfrm>
            <a:off x="815440" y="2458006"/>
            <a:ext cx="10052311" cy="397031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a:latin typeface="Calibri Light"/>
                <a:ea typeface="Calibri"/>
                <a:cs typeface="Arial"/>
              </a:rPr>
              <a:t>Would you like me to send you any of these resources?</a:t>
            </a:r>
          </a:p>
          <a:p>
            <a:endParaRPr lang="en-US" sz="2400">
              <a:latin typeface="Calibri Light"/>
              <a:ea typeface="Calibri"/>
              <a:cs typeface="Arial"/>
            </a:endParaRPr>
          </a:p>
          <a:p>
            <a:pPr marL="342900" indent="-342900">
              <a:buFont typeface="Wingdings"/>
              <a:buChar char="q"/>
            </a:pPr>
            <a:r>
              <a:rPr lang="en-US" sz="2400">
                <a:latin typeface="Calibri Light"/>
                <a:ea typeface="Calibri"/>
                <a:cs typeface="Arial"/>
              </a:rPr>
              <a:t>How to run a patient participation groups</a:t>
            </a:r>
          </a:p>
          <a:p>
            <a:pPr marL="342900" indent="-342900">
              <a:buFont typeface="Wingdings"/>
              <a:buChar char="q"/>
            </a:pPr>
            <a:r>
              <a:rPr lang="en-US" sz="2400">
                <a:latin typeface="Calibri Light"/>
                <a:ea typeface="Calibri Light"/>
                <a:cs typeface="Calibri Light"/>
              </a:rPr>
              <a:t>Roles on Patient Participation Groups (PPGs)</a:t>
            </a:r>
            <a:endParaRPr lang="en-US" sz="2400">
              <a:latin typeface="Calibri Light"/>
              <a:ea typeface="Calibri"/>
              <a:cs typeface="Calibri"/>
            </a:endParaRPr>
          </a:p>
          <a:p>
            <a:pPr marL="342900" indent="-342900">
              <a:buFont typeface="Wingdings"/>
              <a:buChar char="q"/>
            </a:pPr>
            <a:r>
              <a:rPr lang="en-US" sz="2400">
                <a:latin typeface="Calibri Light"/>
                <a:ea typeface="Calibri Light"/>
                <a:cs typeface="Calibri Light"/>
              </a:rPr>
              <a:t>What does a good Patient Participation Group (PPG) web page look like?</a:t>
            </a:r>
            <a:endParaRPr lang="en-US" sz="2400">
              <a:latin typeface="Calibri Light"/>
              <a:ea typeface="Calibri"/>
              <a:cs typeface="Calibri"/>
            </a:endParaRPr>
          </a:p>
          <a:p>
            <a:pPr marL="342900" indent="-342900">
              <a:buFont typeface="Wingdings"/>
              <a:buChar char="q"/>
            </a:pPr>
            <a:r>
              <a:rPr lang="en-US" sz="2400">
                <a:solidFill>
                  <a:srgbClr val="000000"/>
                </a:solidFill>
                <a:latin typeface="Calibri Light"/>
                <a:ea typeface="Calibri"/>
                <a:cs typeface="Arial"/>
              </a:rPr>
              <a:t>Example Patient Participation Group (PPG) Terms of Reference</a:t>
            </a:r>
          </a:p>
          <a:p>
            <a:pPr marL="342900" indent="-342900">
              <a:buFont typeface="Wingdings"/>
              <a:buChar char="q"/>
            </a:pPr>
            <a:r>
              <a:rPr lang="en-US" sz="2400">
                <a:solidFill>
                  <a:srgbClr val="000000"/>
                </a:solidFill>
                <a:latin typeface="Calibri Light"/>
                <a:ea typeface="Calibri"/>
                <a:cs typeface="Arial"/>
              </a:rPr>
              <a:t>Template Service Commitment</a:t>
            </a:r>
            <a:endParaRPr lang="en-US" sz="2400">
              <a:latin typeface="Calibri Light"/>
              <a:ea typeface="Calibri"/>
              <a:cs typeface="Calibri"/>
            </a:endParaRPr>
          </a:p>
          <a:p>
            <a:pPr marL="342900" indent="-342900">
              <a:buFont typeface="Wingdings"/>
              <a:buChar char="q"/>
            </a:pPr>
            <a:r>
              <a:rPr lang="en-US" sz="2400">
                <a:solidFill>
                  <a:srgbClr val="000000"/>
                </a:solidFill>
                <a:latin typeface="Calibri Light"/>
                <a:ea typeface="Calibri"/>
                <a:cs typeface="Arial"/>
              </a:rPr>
              <a:t>Patient Participation Group (PPG) Toolkit</a:t>
            </a:r>
            <a:endParaRPr lang="en-US" sz="2400">
              <a:latin typeface="Calibri Light"/>
              <a:ea typeface="Calibri"/>
              <a:cs typeface="Arial"/>
            </a:endParaRPr>
          </a:p>
          <a:p>
            <a:pPr marL="342900" indent="-342900">
              <a:buFont typeface="Wingdings"/>
              <a:buChar char="q"/>
            </a:pPr>
            <a:r>
              <a:rPr lang="en-US" sz="2400">
                <a:solidFill>
                  <a:srgbClr val="000000"/>
                </a:solidFill>
                <a:latin typeface="Calibri Light"/>
                <a:ea typeface="Calibri"/>
                <a:cs typeface="Arial"/>
              </a:rPr>
              <a:t>Get involved with your PPG</a:t>
            </a:r>
            <a:endParaRPr lang="en-US">
              <a:latin typeface="Calibri Light"/>
              <a:ea typeface="Calibri Light"/>
              <a:cs typeface="Calibri Light"/>
            </a:endParaRPr>
          </a:p>
          <a:p>
            <a:endParaRPr lang="en-US" b="1">
              <a:solidFill>
                <a:srgbClr val="7030A0"/>
              </a:solidFill>
              <a:latin typeface="Century Gothic"/>
              <a:ea typeface="Calibri"/>
              <a:cs typeface="Arial"/>
            </a:endParaRPr>
          </a:p>
          <a:p>
            <a:endParaRPr lang="en-US" b="1">
              <a:solidFill>
                <a:srgbClr val="70AD47"/>
              </a:solidFill>
              <a:latin typeface="Century Gothic"/>
              <a:ea typeface="Calibri"/>
              <a:cs typeface="Arial"/>
            </a:endParaRPr>
          </a:p>
        </p:txBody>
      </p:sp>
    </p:spTree>
    <p:extLst>
      <p:ext uri="{BB962C8B-B14F-4D97-AF65-F5344CB8AC3E}">
        <p14:creationId xmlns:p14="http://schemas.microsoft.com/office/powerpoint/2010/main" val="5602373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B52E352-1732-DF81-FED3-736DAFCC4399}"/>
              </a:ext>
            </a:extLst>
          </p:cNvPr>
          <p:cNvSpPr>
            <a:spLocks noGrp="1"/>
          </p:cNvSpPr>
          <p:nvPr>
            <p:ph type="title"/>
          </p:nvPr>
        </p:nvSpPr>
        <p:spPr>
          <a:xfrm>
            <a:off x="1371599" y="294538"/>
            <a:ext cx="9895951" cy="1033669"/>
          </a:xfrm>
        </p:spPr>
        <p:txBody>
          <a:bodyPr>
            <a:normAutofit fontScale="90000"/>
          </a:bodyPr>
          <a:lstStyle/>
          <a:p>
            <a:r>
              <a:rPr lang="en-US" sz="4000">
                <a:solidFill>
                  <a:srgbClr val="FFFFFF"/>
                </a:solidFill>
                <a:ea typeface="Calibri Light"/>
                <a:cs typeface="Calibri Light"/>
              </a:rPr>
              <a:t>Empowering Patient Participation Groups (PPGs) - Your Partner in Recruitment</a:t>
            </a:r>
          </a:p>
        </p:txBody>
      </p:sp>
      <p:graphicFrame>
        <p:nvGraphicFramePr>
          <p:cNvPr id="21" name="Table 7">
            <a:extLst>
              <a:ext uri="{FF2B5EF4-FFF2-40B4-BE49-F238E27FC236}">
                <a16:creationId xmlns:a16="http://schemas.microsoft.com/office/drawing/2014/main" id="{7438F2A7-E97C-A890-C80B-7F4BD337979D}"/>
              </a:ext>
            </a:extLst>
          </p:cNvPr>
          <p:cNvGraphicFramePr>
            <a:graphicFrameLocks/>
          </p:cNvGraphicFramePr>
          <p:nvPr>
            <p:extLst>
              <p:ext uri="{D42A27DB-BD31-4B8C-83A1-F6EECF244321}">
                <p14:modId xmlns:p14="http://schemas.microsoft.com/office/powerpoint/2010/main" val="582666236"/>
              </p:ext>
            </p:extLst>
          </p:nvPr>
        </p:nvGraphicFramePr>
        <p:xfrm>
          <a:off x="811033" y="1829339"/>
          <a:ext cx="10621323" cy="4612500"/>
        </p:xfrm>
        <a:graphic>
          <a:graphicData uri="http://schemas.openxmlformats.org/drawingml/2006/table">
            <a:tbl>
              <a:tblPr firstRow="1" bandRow="1">
                <a:tableStyleId>{5C22544A-7EE6-4342-B048-85BDC9FD1C3A}</a:tableStyleId>
              </a:tblPr>
              <a:tblGrid>
                <a:gridCol w="10621323">
                  <a:extLst>
                    <a:ext uri="{9D8B030D-6E8A-4147-A177-3AD203B41FA5}">
                      <a16:colId xmlns:a16="http://schemas.microsoft.com/office/drawing/2014/main" val="444552435"/>
                    </a:ext>
                  </a:extLst>
                </a:gridCol>
              </a:tblGrid>
              <a:tr h="677231">
                <a:tc>
                  <a:txBody>
                    <a:bodyPr/>
                    <a:lstStyle/>
                    <a:p>
                      <a:pPr lvl="0">
                        <a:buNone/>
                      </a:pPr>
                      <a:r>
                        <a:rPr lang="en-US" sz="2800" b="0" i="0" u="none" strike="noStrike" baseline="0" noProof="0">
                          <a:solidFill>
                            <a:srgbClr val="FFFFFF"/>
                          </a:solidFill>
                          <a:latin typeface="Calibri"/>
                        </a:rPr>
                        <a:t>Your Needs</a:t>
                      </a:r>
                      <a:endParaRPr lang="en-US" sz="2800" b="0"/>
                    </a:p>
                  </a:txBody>
                  <a:tcPr/>
                </a:tc>
                <a:extLst>
                  <a:ext uri="{0D108BD9-81ED-4DB2-BD59-A6C34878D82A}">
                    <a16:rowId xmlns:a16="http://schemas.microsoft.com/office/drawing/2014/main" val="1395066828"/>
                  </a:ext>
                </a:extLst>
              </a:tr>
              <a:tr h="3935269">
                <a:tc>
                  <a:txBody>
                    <a:bodyPr/>
                    <a:lstStyle/>
                    <a:p>
                      <a:endParaRPr lang="en-US"/>
                    </a:p>
                    <a:p>
                      <a:pPr lvl="0">
                        <a:buNone/>
                      </a:pPr>
                      <a:endParaRPr lang="en-US"/>
                    </a:p>
                    <a:p>
                      <a:pPr lvl="0">
                        <a:buNone/>
                      </a:pPr>
                      <a:endParaRPr lang="en-US"/>
                    </a:p>
                    <a:p>
                      <a:pPr lvl="0">
                        <a:buNone/>
                      </a:pPr>
                      <a:endParaRPr lang="en-US"/>
                    </a:p>
                    <a:p>
                      <a:pPr lvl="0">
                        <a:buNone/>
                      </a:pPr>
                      <a:endParaRPr lang="en-US"/>
                    </a:p>
                    <a:p>
                      <a:pPr lvl="0">
                        <a:buNone/>
                      </a:pPr>
                      <a:endParaRPr lang="en-US"/>
                    </a:p>
                    <a:p>
                      <a:pPr lvl="0">
                        <a:buNone/>
                      </a:pPr>
                      <a:endParaRPr lang="en-US"/>
                    </a:p>
                    <a:p>
                      <a:pPr lvl="0">
                        <a:buNone/>
                      </a:pPr>
                      <a:endParaRPr lang="en-US"/>
                    </a:p>
                    <a:p>
                      <a:pPr lvl="0">
                        <a:buNone/>
                      </a:pPr>
                      <a:endParaRPr lang="en-US"/>
                    </a:p>
                    <a:p>
                      <a:pPr lvl="0">
                        <a:buNone/>
                      </a:pPr>
                      <a:endParaRPr lang="en-US"/>
                    </a:p>
                    <a:p>
                      <a:pPr lvl="0">
                        <a:buNone/>
                      </a:pPr>
                      <a:endParaRPr lang="en-US"/>
                    </a:p>
                  </a:txBody>
                  <a:tcPr/>
                </a:tc>
                <a:extLst>
                  <a:ext uri="{0D108BD9-81ED-4DB2-BD59-A6C34878D82A}">
                    <a16:rowId xmlns:a16="http://schemas.microsoft.com/office/drawing/2014/main" val="3836989075"/>
                  </a:ext>
                </a:extLst>
              </a:tr>
            </a:tbl>
          </a:graphicData>
        </a:graphic>
      </p:graphicFrame>
      <p:sp>
        <p:nvSpPr>
          <p:cNvPr id="3" name="TextBox 2">
            <a:extLst>
              <a:ext uri="{FF2B5EF4-FFF2-40B4-BE49-F238E27FC236}">
                <a16:creationId xmlns:a16="http://schemas.microsoft.com/office/drawing/2014/main" id="{7E2075D7-6619-2147-A767-BB47E7C22E36}"/>
              </a:ext>
            </a:extLst>
          </p:cNvPr>
          <p:cNvSpPr txBox="1"/>
          <p:nvPr/>
        </p:nvSpPr>
        <p:spPr>
          <a:xfrm>
            <a:off x="914401" y="2596551"/>
            <a:ext cx="10032519" cy="378565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2400">
              <a:latin typeface="Calibri Light"/>
              <a:ea typeface="Calibri"/>
              <a:cs typeface="Arial"/>
            </a:endParaRPr>
          </a:p>
          <a:p>
            <a:pPr marL="342900" indent="-342900">
              <a:buFont typeface="Wingdings"/>
              <a:buChar char="§"/>
            </a:pPr>
            <a:r>
              <a:rPr lang="en-US" sz="2400" dirty="0">
                <a:latin typeface="Calibri Light"/>
                <a:ea typeface="Calibri"/>
                <a:cs typeface="Arial"/>
              </a:rPr>
              <a:t>What support you need from me to address these challenges</a:t>
            </a:r>
          </a:p>
          <a:p>
            <a:pPr marL="342900" indent="-342900">
              <a:buFont typeface="Wingdings"/>
              <a:buChar char="§"/>
            </a:pPr>
            <a:endParaRPr lang="en-US" sz="2400">
              <a:latin typeface="Calibri Light"/>
              <a:ea typeface="Calibri"/>
              <a:cs typeface="Arial"/>
            </a:endParaRPr>
          </a:p>
          <a:p>
            <a:pPr marL="342900" indent="-342900">
              <a:buFont typeface="Wingdings"/>
              <a:buChar char="§"/>
            </a:pPr>
            <a:r>
              <a:rPr lang="en-US" sz="2400" dirty="0">
                <a:latin typeface="Calibri Light"/>
                <a:ea typeface="Calibri"/>
                <a:cs typeface="Arial"/>
              </a:rPr>
              <a:t>What can I do to help you recruit more PPG representatives?</a:t>
            </a:r>
          </a:p>
          <a:p>
            <a:pPr marL="342900" indent="-342900">
              <a:buFont typeface="Wingdings"/>
              <a:buChar char="§"/>
            </a:pPr>
            <a:endParaRPr lang="en-US" sz="2400" dirty="0">
              <a:solidFill>
                <a:srgbClr val="000000"/>
              </a:solidFill>
              <a:latin typeface="Calibri Light"/>
              <a:ea typeface="Calibri"/>
              <a:cs typeface="Arial"/>
            </a:endParaRPr>
          </a:p>
          <a:p>
            <a:pPr marL="342900" indent="-342900">
              <a:buFont typeface="Wingdings"/>
              <a:buChar char="§"/>
            </a:pPr>
            <a:r>
              <a:rPr lang="en-US" sz="2400" b="1" dirty="0">
                <a:solidFill>
                  <a:srgbClr val="000000"/>
                </a:solidFill>
                <a:latin typeface="Calibri Light"/>
                <a:ea typeface="Calibri"/>
                <a:cs typeface="Arial"/>
              </a:rPr>
              <a:t>E:  </a:t>
            </a:r>
            <a:r>
              <a:rPr lang="en-US" sz="2400" b="1" dirty="0" err="1">
                <a:solidFill>
                  <a:srgbClr val="000000"/>
                </a:solidFill>
                <a:latin typeface="Calibri Light"/>
                <a:ea typeface="Calibri"/>
                <a:cs typeface="Arial"/>
              </a:rPr>
              <a:t>debra.ayipeh@publicvoice.london</a:t>
            </a:r>
          </a:p>
          <a:p>
            <a:endParaRPr lang="en-US" sz="2400">
              <a:solidFill>
                <a:srgbClr val="000000"/>
              </a:solidFill>
              <a:latin typeface="Arial"/>
              <a:ea typeface="Calibri"/>
              <a:cs typeface="Arial"/>
            </a:endParaRPr>
          </a:p>
          <a:p>
            <a:r>
              <a:rPr lang="en-US" sz="2400" dirty="0">
                <a:solidFill>
                  <a:srgbClr val="000000"/>
                </a:solidFill>
                <a:latin typeface="Calibri Light"/>
                <a:ea typeface="Calibri"/>
                <a:cs typeface="Arial"/>
              </a:rPr>
              <a:t>Your contact email contact: If you want me to send you an email for a follow-up conversation, please put your details in the chat.</a:t>
            </a:r>
          </a:p>
          <a:p>
            <a:endParaRPr lang="en-US" sz="2400" dirty="0">
              <a:solidFill>
                <a:srgbClr val="000000"/>
              </a:solidFill>
              <a:latin typeface="Arial"/>
              <a:ea typeface="Calibri"/>
              <a:cs typeface="Arial"/>
            </a:endParaRPr>
          </a:p>
        </p:txBody>
      </p:sp>
    </p:spTree>
    <p:extLst>
      <p:ext uri="{BB962C8B-B14F-4D97-AF65-F5344CB8AC3E}">
        <p14:creationId xmlns:p14="http://schemas.microsoft.com/office/powerpoint/2010/main" val="11480157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B52E352-1732-DF81-FED3-736DAFCC4399}"/>
              </a:ext>
            </a:extLst>
          </p:cNvPr>
          <p:cNvSpPr>
            <a:spLocks noGrp="1"/>
          </p:cNvSpPr>
          <p:nvPr>
            <p:ph type="title"/>
          </p:nvPr>
        </p:nvSpPr>
        <p:spPr>
          <a:xfrm>
            <a:off x="1371599" y="294538"/>
            <a:ext cx="9895951" cy="1033669"/>
          </a:xfrm>
        </p:spPr>
        <p:txBody>
          <a:bodyPr>
            <a:normAutofit fontScale="90000"/>
          </a:bodyPr>
          <a:lstStyle/>
          <a:p>
            <a:r>
              <a:rPr lang="en-US" sz="4000">
                <a:solidFill>
                  <a:srgbClr val="FFFFFF"/>
                </a:solidFill>
                <a:ea typeface="Calibri Light"/>
                <a:cs typeface="Calibri Light"/>
              </a:rPr>
              <a:t>Empowering Patient Participation Groups (PPGs) - Your Partner in Recruitment</a:t>
            </a:r>
          </a:p>
        </p:txBody>
      </p:sp>
      <p:graphicFrame>
        <p:nvGraphicFramePr>
          <p:cNvPr id="21" name="Table 7">
            <a:extLst>
              <a:ext uri="{FF2B5EF4-FFF2-40B4-BE49-F238E27FC236}">
                <a16:creationId xmlns:a16="http://schemas.microsoft.com/office/drawing/2014/main" id="{7438F2A7-E97C-A890-C80B-7F4BD337979D}"/>
              </a:ext>
            </a:extLst>
          </p:cNvPr>
          <p:cNvGraphicFramePr>
            <a:graphicFrameLocks/>
          </p:cNvGraphicFramePr>
          <p:nvPr/>
        </p:nvGraphicFramePr>
        <p:xfrm>
          <a:off x="811033" y="1829339"/>
          <a:ext cx="10621323" cy="4612500"/>
        </p:xfrm>
        <a:graphic>
          <a:graphicData uri="http://schemas.openxmlformats.org/drawingml/2006/table">
            <a:tbl>
              <a:tblPr firstRow="1" bandRow="1">
                <a:tableStyleId>{5C22544A-7EE6-4342-B048-85BDC9FD1C3A}</a:tableStyleId>
              </a:tblPr>
              <a:tblGrid>
                <a:gridCol w="10621323">
                  <a:extLst>
                    <a:ext uri="{9D8B030D-6E8A-4147-A177-3AD203B41FA5}">
                      <a16:colId xmlns:a16="http://schemas.microsoft.com/office/drawing/2014/main" val="444552435"/>
                    </a:ext>
                  </a:extLst>
                </a:gridCol>
              </a:tblGrid>
              <a:tr h="677231">
                <a:tc>
                  <a:txBody>
                    <a:bodyPr/>
                    <a:lstStyle/>
                    <a:p>
                      <a:pPr lvl="0">
                        <a:buNone/>
                      </a:pPr>
                      <a:r>
                        <a:rPr lang="en-US" sz="2800" b="0" i="0" u="none" strike="noStrike" baseline="0" noProof="0">
                          <a:solidFill>
                            <a:srgbClr val="FFFFFF"/>
                          </a:solidFill>
                          <a:latin typeface="Calibri"/>
                        </a:rPr>
                        <a:t>Next Steps</a:t>
                      </a:r>
                      <a:endParaRPr lang="en-US" sz="2800" b="0"/>
                    </a:p>
                  </a:txBody>
                  <a:tcPr/>
                </a:tc>
                <a:extLst>
                  <a:ext uri="{0D108BD9-81ED-4DB2-BD59-A6C34878D82A}">
                    <a16:rowId xmlns:a16="http://schemas.microsoft.com/office/drawing/2014/main" val="1395066828"/>
                  </a:ext>
                </a:extLst>
              </a:tr>
              <a:tr h="3935269">
                <a:tc>
                  <a:txBody>
                    <a:bodyPr/>
                    <a:lstStyle/>
                    <a:p>
                      <a:endParaRPr lang="en-US"/>
                    </a:p>
                    <a:p>
                      <a:pPr lvl="0">
                        <a:buNone/>
                      </a:pPr>
                      <a:endParaRPr lang="en-US"/>
                    </a:p>
                    <a:p>
                      <a:pPr lvl="0">
                        <a:buNone/>
                      </a:pPr>
                      <a:endParaRPr lang="en-US"/>
                    </a:p>
                    <a:p>
                      <a:pPr lvl="0">
                        <a:buNone/>
                      </a:pPr>
                      <a:endParaRPr lang="en-US"/>
                    </a:p>
                    <a:p>
                      <a:pPr lvl="0">
                        <a:buNone/>
                      </a:pPr>
                      <a:endParaRPr lang="en-US"/>
                    </a:p>
                    <a:p>
                      <a:pPr lvl="0">
                        <a:buNone/>
                      </a:pPr>
                      <a:endParaRPr lang="en-US"/>
                    </a:p>
                    <a:p>
                      <a:pPr lvl="0">
                        <a:buNone/>
                      </a:pPr>
                      <a:endParaRPr lang="en-US"/>
                    </a:p>
                    <a:p>
                      <a:pPr lvl="0">
                        <a:buNone/>
                      </a:pPr>
                      <a:endParaRPr lang="en-US"/>
                    </a:p>
                    <a:p>
                      <a:pPr lvl="0">
                        <a:buNone/>
                      </a:pPr>
                      <a:endParaRPr lang="en-US"/>
                    </a:p>
                    <a:p>
                      <a:pPr lvl="0">
                        <a:buNone/>
                      </a:pPr>
                      <a:endParaRPr lang="en-US"/>
                    </a:p>
                    <a:p>
                      <a:pPr lvl="0">
                        <a:buNone/>
                      </a:pPr>
                      <a:endParaRPr lang="en-US"/>
                    </a:p>
                  </a:txBody>
                  <a:tcPr/>
                </a:tc>
                <a:extLst>
                  <a:ext uri="{0D108BD9-81ED-4DB2-BD59-A6C34878D82A}">
                    <a16:rowId xmlns:a16="http://schemas.microsoft.com/office/drawing/2014/main" val="3836989075"/>
                  </a:ext>
                </a:extLst>
              </a:tr>
            </a:tbl>
          </a:graphicData>
        </a:graphic>
      </p:graphicFrame>
      <p:sp>
        <p:nvSpPr>
          <p:cNvPr id="3" name="TextBox 2">
            <a:extLst>
              <a:ext uri="{FF2B5EF4-FFF2-40B4-BE49-F238E27FC236}">
                <a16:creationId xmlns:a16="http://schemas.microsoft.com/office/drawing/2014/main" id="{7E2075D7-6619-2147-A767-BB47E7C22E36}"/>
              </a:ext>
            </a:extLst>
          </p:cNvPr>
          <p:cNvSpPr txBox="1"/>
          <p:nvPr/>
        </p:nvSpPr>
        <p:spPr>
          <a:xfrm>
            <a:off x="815440" y="2438213"/>
            <a:ext cx="10359090" cy="424731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dirty="0">
                <a:latin typeface="Calibri Light"/>
                <a:ea typeface="Calibri"/>
                <a:cs typeface="Arial"/>
              </a:rPr>
              <a:t>Co Production Conference: </a:t>
            </a:r>
          </a:p>
          <a:p>
            <a:r>
              <a:rPr lang="en-US" sz="2400" dirty="0">
                <a:latin typeface="Calibri Light"/>
                <a:ea typeface="Calibri"/>
                <a:cs typeface="Arial"/>
              </a:rPr>
              <a:t>Thursday 9th November 2023</a:t>
            </a:r>
          </a:p>
          <a:p>
            <a:endParaRPr lang="en-US" sz="2400">
              <a:latin typeface="Calibri Light"/>
              <a:ea typeface="Calibri"/>
              <a:cs typeface="Arial"/>
            </a:endParaRPr>
          </a:p>
          <a:p>
            <a:r>
              <a:rPr lang="en-US" sz="2400" b="1" dirty="0">
                <a:latin typeface="Calibri Light"/>
                <a:ea typeface="Calibri"/>
                <a:cs typeface="Arial"/>
              </a:rPr>
              <a:t>Involvement Opportunities: Role Descriptions</a:t>
            </a:r>
          </a:p>
          <a:p>
            <a:pPr marL="342900" indent="-342900">
              <a:buFont typeface="Wingdings"/>
              <a:buChar char="q"/>
            </a:pPr>
            <a:r>
              <a:rPr lang="en-US" sz="2400" dirty="0">
                <a:latin typeface="Calibri Light"/>
                <a:ea typeface="Calibri Light"/>
                <a:cs typeface="Calibri Light"/>
              </a:rPr>
              <a:t>Joint Partnership Board </a:t>
            </a:r>
          </a:p>
          <a:p>
            <a:pPr marL="342900" indent="-342900">
              <a:buFont typeface="Wingdings"/>
              <a:buChar char="q"/>
            </a:pPr>
            <a:r>
              <a:rPr lang="en-US" sz="2400" dirty="0">
                <a:latin typeface="Calibri Light"/>
                <a:ea typeface="Calibri Light"/>
                <a:cs typeface="Calibri Light"/>
              </a:rPr>
              <a:t>Community Champions (Community needs)</a:t>
            </a:r>
          </a:p>
          <a:p>
            <a:pPr marL="342900" indent="-342900">
              <a:buFont typeface="Wingdings"/>
              <a:buChar char="q"/>
            </a:pPr>
            <a:r>
              <a:rPr lang="en-US" sz="2400">
                <a:latin typeface="Calibri Light"/>
                <a:ea typeface="Calibri Light"/>
                <a:cs typeface="Calibri Light"/>
              </a:rPr>
              <a:t>JPB Meeting Facilitators </a:t>
            </a:r>
          </a:p>
          <a:p>
            <a:pPr marL="342900" indent="-342900">
              <a:buFont typeface="Wingdings"/>
              <a:buChar char="q"/>
            </a:pPr>
            <a:r>
              <a:rPr lang="en-US" sz="2400" dirty="0">
                <a:latin typeface="Calibri Light"/>
                <a:ea typeface="Calibri Light"/>
                <a:cs typeface="Calibri Light"/>
              </a:rPr>
              <a:t>Patient Participation Groups</a:t>
            </a:r>
            <a:endParaRPr lang="en-US" dirty="0">
              <a:ea typeface="Calibri" panose="020F0502020204030204"/>
              <a:cs typeface="Calibri" panose="020F0502020204030204"/>
            </a:endParaRPr>
          </a:p>
          <a:p>
            <a:endParaRPr lang="en-US" sz="2400">
              <a:latin typeface="Calibri Light"/>
              <a:ea typeface="Calibri"/>
              <a:cs typeface="Arial"/>
            </a:endParaRPr>
          </a:p>
          <a:p>
            <a:endParaRPr lang="en-US" b="1">
              <a:solidFill>
                <a:srgbClr val="7030A0"/>
              </a:solidFill>
              <a:latin typeface="Century Gothic"/>
              <a:ea typeface="Calibri"/>
              <a:cs typeface="Arial"/>
            </a:endParaRPr>
          </a:p>
          <a:p>
            <a:endParaRPr lang="en-US" b="1">
              <a:solidFill>
                <a:srgbClr val="7030A0"/>
              </a:solidFill>
              <a:latin typeface="Century Gothic"/>
              <a:ea typeface="Calibri"/>
              <a:cs typeface="Arial"/>
            </a:endParaRPr>
          </a:p>
          <a:p>
            <a:endParaRPr lang="en-US" b="1">
              <a:solidFill>
                <a:srgbClr val="70AD47"/>
              </a:solidFill>
              <a:latin typeface="Century Gothic"/>
              <a:ea typeface="Calibri"/>
              <a:cs typeface="Arial"/>
            </a:endParaRPr>
          </a:p>
        </p:txBody>
      </p:sp>
    </p:spTree>
    <p:extLst>
      <p:ext uri="{BB962C8B-B14F-4D97-AF65-F5344CB8AC3E}">
        <p14:creationId xmlns:p14="http://schemas.microsoft.com/office/powerpoint/2010/main" val="36136695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9">
            <a:extLst>
              <a:ext uri="{FF2B5EF4-FFF2-40B4-BE49-F238E27FC236}">
                <a16:creationId xmlns:a16="http://schemas.microsoft.com/office/drawing/2014/main" id="{A4E37431-20F0-4DD6-84A9-ED2B644943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11">
            <a:extLst>
              <a:ext uri="{FF2B5EF4-FFF2-40B4-BE49-F238E27FC236}">
                <a16:creationId xmlns:a16="http://schemas.microsoft.com/office/drawing/2014/main" id="{0AE98B72-66C6-4AB4-AF0D-BA830DE863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13">
            <a:extLst>
              <a:ext uri="{FF2B5EF4-FFF2-40B4-BE49-F238E27FC236}">
                <a16:creationId xmlns:a16="http://schemas.microsoft.com/office/drawing/2014/main" id="{407EAFC6-733F-403D-BB4D-05A3A28742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15">
            <a:extLst>
              <a:ext uri="{FF2B5EF4-FFF2-40B4-BE49-F238E27FC236}">
                <a16:creationId xmlns:a16="http://schemas.microsoft.com/office/drawing/2014/main" id="{17A36730-4CB0-4F61-AD11-A44C976583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C69C79E1-F916-4929-A4F3-DE763D4BFA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767334AB-16BD-4EC7-8C6B-4B51716009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0D25502-37F9-78B9-7064-064B4CA7BE1A}"/>
              </a:ext>
            </a:extLst>
          </p:cNvPr>
          <p:cNvSpPr>
            <a:spLocks noGrp="1"/>
          </p:cNvSpPr>
          <p:nvPr>
            <p:ph type="title"/>
          </p:nvPr>
        </p:nvSpPr>
        <p:spPr>
          <a:xfrm>
            <a:off x="660042" y="891652"/>
            <a:ext cx="4412021" cy="3030724"/>
          </a:xfrm>
        </p:spPr>
        <p:txBody>
          <a:bodyPr vert="horz" lIns="91440" tIns="45720" rIns="91440" bIns="45720" rtlCol="0" anchor="b">
            <a:normAutofit/>
          </a:bodyPr>
          <a:lstStyle/>
          <a:p>
            <a:pPr algn="r"/>
            <a:r>
              <a:rPr lang="en-US" sz="4000" kern="1200">
                <a:solidFill>
                  <a:srgbClr val="FFFFFF"/>
                </a:solidFill>
                <a:latin typeface="+mj-lt"/>
                <a:ea typeface="+mj-ea"/>
                <a:cs typeface="+mj-cs"/>
              </a:rPr>
              <a:t>Any Questions? </a:t>
            </a:r>
          </a:p>
        </p:txBody>
      </p:sp>
      <p:pic>
        <p:nvPicPr>
          <p:cNvPr id="7" name="Graphic 6" descr="Help">
            <a:extLst>
              <a:ext uri="{FF2B5EF4-FFF2-40B4-BE49-F238E27FC236}">
                <a16:creationId xmlns:a16="http://schemas.microsoft.com/office/drawing/2014/main" id="{F8DD355C-CB5D-385E-2ABC-50B2395D082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96000" y="602615"/>
            <a:ext cx="5608320" cy="5608320"/>
          </a:xfrm>
          <a:prstGeom prst="rect">
            <a:avLst/>
          </a:prstGeom>
        </p:spPr>
      </p:pic>
    </p:spTree>
    <p:extLst>
      <p:ext uri="{BB962C8B-B14F-4D97-AF65-F5344CB8AC3E}">
        <p14:creationId xmlns:p14="http://schemas.microsoft.com/office/powerpoint/2010/main" val="4406868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9420C08-5400-7EE8-9137-119E18F56259}"/>
              </a:ext>
            </a:extLst>
          </p:cNvPr>
          <p:cNvSpPr>
            <a:spLocks noGrp="1"/>
          </p:cNvSpPr>
          <p:nvPr>
            <p:ph type="title"/>
          </p:nvPr>
        </p:nvSpPr>
        <p:spPr>
          <a:xfrm>
            <a:off x="1383564" y="348865"/>
            <a:ext cx="9718111" cy="1576446"/>
          </a:xfrm>
        </p:spPr>
        <p:txBody>
          <a:bodyPr anchor="ctr">
            <a:normAutofit/>
          </a:bodyPr>
          <a:lstStyle/>
          <a:p>
            <a:r>
              <a:rPr lang="en-GB" sz="4000">
                <a:solidFill>
                  <a:srgbClr val="FFFFFF"/>
                </a:solidFill>
                <a:latin typeface="Arial"/>
                <a:cs typeface="Arial"/>
              </a:rPr>
              <a:t>Today's session</a:t>
            </a:r>
            <a:endParaRPr lang="en-GB" sz="4000">
              <a:solidFill>
                <a:srgbClr val="FFFFFF"/>
              </a:solidFill>
              <a:latin typeface="Arial" panose="020B0604020202020204" pitchFamily="34" charset="0"/>
              <a:cs typeface="Arial" panose="020B0604020202020204" pitchFamily="34" charset="0"/>
            </a:endParaRPr>
          </a:p>
        </p:txBody>
      </p:sp>
      <p:graphicFrame>
        <p:nvGraphicFramePr>
          <p:cNvPr id="29" name="Diagram 29">
            <a:extLst>
              <a:ext uri="{FF2B5EF4-FFF2-40B4-BE49-F238E27FC236}">
                <a16:creationId xmlns:a16="http://schemas.microsoft.com/office/drawing/2014/main" id="{00419EFF-5979-313C-10BC-24CAE666E057}"/>
              </a:ext>
            </a:extLst>
          </p:cNvPr>
          <p:cNvGraphicFramePr/>
          <p:nvPr>
            <p:extLst>
              <p:ext uri="{D42A27DB-BD31-4B8C-83A1-F6EECF244321}">
                <p14:modId xmlns:p14="http://schemas.microsoft.com/office/powerpoint/2010/main" val="299623201"/>
              </p:ext>
            </p:extLst>
          </p:nvPr>
        </p:nvGraphicFramePr>
        <p:xfrm>
          <a:off x="316302" y="2448464"/>
          <a:ext cx="11703168" cy="42039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948693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B52E352-1732-DF81-FED3-736DAFCC4399}"/>
              </a:ext>
            </a:extLst>
          </p:cNvPr>
          <p:cNvSpPr>
            <a:spLocks noGrp="1"/>
          </p:cNvSpPr>
          <p:nvPr>
            <p:ph type="title"/>
          </p:nvPr>
        </p:nvSpPr>
        <p:spPr>
          <a:xfrm>
            <a:off x="1371599" y="294538"/>
            <a:ext cx="9895951" cy="1033669"/>
          </a:xfrm>
        </p:spPr>
        <p:txBody>
          <a:bodyPr>
            <a:normAutofit fontScale="90000"/>
          </a:bodyPr>
          <a:lstStyle/>
          <a:p>
            <a:r>
              <a:rPr lang="en-US" sz="4000">
                <a:solidFill>
                  <a:srgbClr val="FFFFFF"/>
                </a:solidFill>
                <a:ea typeface="Calibri Light"/>
                <a:cs typeface="Calibri Light"/>
              </a:rPr>
              <a:t>Empowering Patient Participation Groups (PPGs) - Your Partner in Recruitment</a:t>
            </a:r>
          </a:p>
        </p:txBody>
      </p:sp>
      <p:graphicFrame>
        <p:nvGraphicFramePr>
          <p:cNvPr id="21" name="Table 7">
            <a:extLst>
              <a:ext uri="{FF2B5EF4-FFF2-40B4-BE49-F238E27FC236}">
                <a16:creationId xmlns:a16="http://schemas.microsoft.com/office/drawing/2014/main" id="{7438F2A7-E97C-A890-C80B-7F4BD337979D}"/>
              </a:ext>
            </a:extLst>
          </p:cNvPr>
          <p:cNvGraphicFramePr>
            <a:graphicFrameLocks/>
          </p:cNvGraphicFramePr>
          <p:nvPr>
            <p:extLst>
              <p:ext uri="{D42A27DB-BD31-4B8C-83A1-F6EECF244321}">
                <p14:modId xmlns:p14="http://schemas.microsoft.com/office/powerpoint/2010/main" val="226322547"/>
              </p:ext>
            </p:extLst>
          </p:nvPr>
        </p:nvGraphicFramePr>
        <p:xfrm>
          <a:off x="811033" y="1829339"/>
          <a:ext cx="10621323" cy="4612500"/>
        </p:xfrm>
        <a:graphic>
          <a:graphicData uri="http://schemas.openxmlformats.org/drawingml/2006/table">
            <a:tbl>
              <a:tblPr firstRow="1" bandRow="1">
                <a:tableStyleId>{5C22544A-7EE6-4342-B048-85BDC9FD1C3A}</a:tableStyleId>
              </a:tblPr>
              <a:tblGrid>
                <a:gridCol w="10621323">
                  <a:extLst>
                    <a:ext uri="{9D8B030D-6E8A-4147-A177-3AD203B41FA5}">
                      <a16:colId xmlns:a16="http://schemas.microsoft.com/office/drawing/2014/main" val="444552435"/>
                    </a:ext>
                  </a:extLst>
                </a:gridCol>
              </a:tblGrid>
              <a:tr h="677231">
                <a:tc>
                  <a:txBody>
                    <a:bodyPr/>
                    <a:lstStyle/>
                    <a:p>
                      <a:r>
                        <a:rPr lang="en-US" sz="2800" b="0">
                          <a:latin typeface="Calibri Light"/>
                        </a:rPr>
                        <a:t>Introduction</a:t>
                      </a:r>
                    </a:p>
                  </a:txBody>
                  <a:tcPr/>
                </a:tc>
                <a:extLst>
                  <a:ext uri="{0D108BD9-81ED-4DB2-BD59-A6C34878D82A}">
                    <a16:rowId xmlns:a16="http://schemas.microsoft.com/office/drawing/2014/main" val="1395066828"/>
                  </a:ext>
                </a:extLst>
              </a:tr>
              <a:tr h="3935269">
                <a:tc>
                  <a:txBody>
                    <a:bodyPr/>
                    <a:lstStyle/>
                    <a:p>
                      <a:endParaRPr lang="en-US"/>
                    </a:p>
                    <a:p>
                      <a:pPr lvl="0">
                        <a:buNone/>
                      </a:pPr>
                      <a:endParaRPr lang="en-US"/>
                    </a:p>
                    <a:p>
                      <a:pPr lvl="0">
                        <a:buNone/>
                      </a:pPr>
                      <a:endParaRPr lang="en-US"/>
                    </a:p>
                    <a:p>
                      <a:pPr lvl="0">
                        <a:buNone/>
                      </a:pPr>
                      <a:endParaRPr lang="en-US"/>
                    </a:p>
                    <a:p>
                      <a:pPr lvl="0">
                        <a:buNone/>
                      </a:pPr>
                      <a:endParaRPr lang="en-US"/>
                    </a:p>
                    <a:p>
                      <a:pPr lvl="0">
                        <a:buNone/>
                      </a:pPr>
                      <a:endParaRPr lang="en-US"/>
                    </a:p>
                    <a:p>
                      <a:pPr lvl="0">
                        <a:buNone/>
                      </a:pPr>
                      <a:endParaRPr lang="en-US"/>
                    </a:p>
                    <a:p>
                      <a:pPr lvl="0">
                        <a:buNone/>
                      </a:pPr>
                      <a:endParaRPr lang="en-US"/>
                    </a:p>
                    <a:p>
                      <a:pPr lvl="0">
                        <a:buNone/>
                      </a:pPr>
                      <a:endParaRPr lang="en-US"/>
                    </a:p>
                    <a:p>
                      <a:pPr lvl="0">
                        <a:buNone/>
                      </a:pPr>
                      <a:endParaRPr lang="en-US"/>
                    </a:p>
                    <a:p>
                      <a:pPr lvl="0">
                        <a:buNone/>
                      </a:pPr>
                      <a:endParaRPr lang="en-US"/>
                    </a:p>
                  </a:txBody>
                  <a:tcPr/>
                </a:tc>
                <a:extLst>
                  <a:ext uri="{0D108BD9-81ED-4DB2-BD59-A6C34878D82A}">
                    <a16:rowId xmlns:a16="http://schemas.microsoft.com/office/drawing/2014/main" val="3836989075"/>
                  </a:ext>
                </a:extLst>
              </a:tr>
            </a:tbl>
          </a:graphicData>
        </a:graphic>
      </p:graphicFrame>
      <p:sp>
        <p:nvSpPr>
          <p:cNvPr id="3" name="TextBox 2">
            <a:extLst>
              <a:ext uri="{FF2B5EF4-FFF2-40B4-BE49-F238E27FC236}">
                <a16:creationId xmlns:a16="http://schemas.microsoft.com/office/drawing/2014/main" id="{7E2075D7-6619-2147-A767-BB47E7C22E36}"/>
              </a:ext>
            </a:extLst>
          </p:cNvPr>
          <p:cNvSpPr txBox="1"/>
          <p:nvPr/>
        </p:nvSpPr>
        <p:spPr>
          <a:xfrm>
            <a:off x="756063" y="2250188"/>
            <a:ext cx="10339298" cy="443198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2400">
              <a:latin typeface="Arial"/>
              <a:ea typeface="Calibri"/>
              <a:cs typeface="Arial"/>
            </a:endParaRPr>
          </a:p>
          <a:p>
            <a:r>
              <a:rPr lang="en-US" sz="2400" dirty="0">
                <a:latin typeface="Calibri Light"/>
                <a:ea typeface="Calibri Light"/>
                <a:cs typeface="Calibri Light"/>
              </a:rPr>
              <a:t>Welcome and thank you for joining today's presentation.</a:t>
            </a:r>
          </a:p>
          <a:p>
            <a:endParaRPr lang="en-US" sz="2400">
              <a:latin typeface="Calibri Light"/>
              <a:ea typeface="Calibri Light"/>
              <a:cs typeface="Calibri Light"/>
            </a:endParaRPr>
          </a:p>
          <a:p>
            <a:r>
              <a:rPr lang="en-US" sz="2400" dirty="0">
                <a:latin typeface="Calibri Light"/>
                <a:ea typeface="Calibri Light"/>
                <a:cs typeface="Calibri Light"/>
              </a:rPr>
              <a:t>Debra </a:t>
            </a:r>
            <a:r>
              <a:rPr lang="en-US" sz="2400" dirty="0" err="1">
                <a:latin typeface="Calibri Light"/>
                <a:ea typeface="Calibri Light"/>
                <a:cs typeface="Calibri Light"/>
              </a:rPr>
              <a:t>Ayipeh</a:t>
            </a:r>
            <a:r>
              <a:rPr lang="en-US" sz="2400" dirty="0">
                <a:latin typeface="Calibri Light"/>
                <a:ea typeface="Calibri Light"/>
                <a:cs typeface="Calibri Light"/>
              </a:rPr>
              <a:t>, Resident Community Engagement Lead for Public Voice (Inequalities Fund)</a:t>
            </a:r>
          </a:p>
          <a:p>
            <a:endParaRPr lang="en-US" sz="2400" b="1">
              <a:latin typeface="Calibri Light"/>
              <a:ea typeface="Calibri Light"/>
              <a:cs typeface="Calibri Light"/>
            </a:endParaRPr>
          </a:p>
          <a:p>
            <a:r>
              <a:rPr lang="en-US" sz="2400" b="1" dirty="0">
                <a:latin typeface="Calibri Light"/>
                <a:ea typeface="Calibri Light"/>
                <a:cs typeface="Calibri Light"/>
              </a:rPr>
              <a:t>Purpose: </a:t>
            </a:r>
            <a:r>
              <a:rPr lang="en-US" sz="2400" dirty="0">
                <a:latin typeface="Calibri Light"/>
                <a:ea typeface="Calibri Light"/>
                <a:cs typeface="Calibri Light"/>
              </a:rPr>
              <a:t>To discuss how we can collaborate to enhance your Patient Participation Groups (PPGs) by recruiting more dedicated representatives </a:t>
            </a:r>
            <a:endParaRPr lang="en-US">
              <a:latin typeface="Calibri" panose="020F0502020204030204"/>
              <a:ea typeface="Calibri"/>
              <a:cs typeface="Calibri"/>
            </a:endParaRPr>
          </a:p>
          <a:p>
            <a:endParaRPr lang="en-US" sz="2400">
              <a:latin typeface="Calibri Light"/>
              <a:ea typeface="Calibri Light"/>
              <a:cs typeface="Calibri Light"/>
            </a:endParaRPr>
          </a:p>
          <a:p>
            <a:r>
              <a:rPr lang="en-US" sz="2400" dirty="0">
                <a:latin typeface="Calibri Light"/>
                <a:ea typeface="Calibri Light"/>
                <a:cs typeface="Calibri Light"/>
              </a:rPr>
              <a:t>(in order to meet GP contractual requirements to set up and ensure the group is representative of the practice population. )</a:t>
            </a:r>
            <a:endParaRPr lang="en-US" dirty="0">
              <a:ea typeface="Calibri"/>
              <a:cs typeface="Calibri"/>
            </a:endParaRPr>
          </a:p>
          <a:p>
            <a:endParaRPr lang="en-US" b="1">
              <a:solidFill>
                <a:srgbClr val="7030A0"/>
              </a:solidFill>
              <a:latin typeface="Century Gothic"/>
              <a:ea typeface="Calibri Light"/>
              <a:cs typeface="Calibri Light"/>
            </a:endParaRPr>
          </a:p>
        </p:txBody>
      </p:sp>
    </p:spTree>
    <p:extLst>
      <p:ext uri="{BB962C8B-B14F-4D97-AF65-F5344CB8AC3E}">
        <p14:creationId xmlns:p14="http://schemas.microsoft.com/office/powerpoint/2010/main" val="38208620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B52E352-1732-DF81-FED3-736DAFCC4399}"/>
              </a:ext>
            </a:extLst>
          </p:cNvPr>
          <p:cNvSpPr>
            <a:spLocks noGrp="1"/>
          </p:cNvSpPr>
          <p:nvPr>
            <p:ph type="title"/>
          </p:nvPr>
        </p:nvSpPr>
        <p:spPr>
          <a:xfrm>
            <a:off x="1371599" y="294538"/>
            <a:ext cx="9895951" cy="1033669"/>
          </a:xfrm>
        </p:spPr>
        <p:txBody>
          <a:bodyPr>
            <a:normAutofit fontScale="90000"/>
          </a:bodyPr>
          <a:lstStyle/>
          <a:p>
            <a:r>
              <a:rPr lang="en-US" sz="4000">
                <a:solidFill>
                  <a:srgbClr val="FFFFFF"/>
                </a:solidFill>
                <a:ea typeface="Calibri Light"/>
                <a:cs typeface="Calibri Light"/>
              </a:rPr>
              <a:t>Empowering Patient Participation Groups (PPGs) - Your Partner in Recruitment</a:t>
            </a:r>
          </a:p>
        </p:txBody>
      </p:sp>
      <p:graphicFrame>
        <p:nvGraphicFramePr>
          <p:cNvPr id="3" name="Table 8">
            <a:extLst>
              <a:ext uri="{FF2B5EF4-FFF2-40B4-BE49-F238E27FC236}">
                <a16:creationId xmlns:a16="http://schemas.microsoft.com/office/drawing/2014/main" id="{628F3A17-1C14-65CA-EDA0-38EE77645C18}"/>
              </a:ext>
            </a:extLst>
          </p:cNvPr>
          <p:cNvGraphicFramePr>
            <a:graphicFrameLocks/>
          </p:cNvGraphicFramePr>
          <p:nvPr>
            <p:extLst>
              <p:ext uri="{D42A27DB-BD31-4B8C-83A1-F6EECF244321}">
                <p14:modId xmlns:p14="http://schemas.microsoft.com/office/powerpoint/2010/main" val="1900049583"/>
              </p:ext>
            </p:extLst>
          </p:nvPr>
        </p:nvGraphicFramePr>
        <p:xfrm>
          <a:off x="445324" y="1969324"/>
          <a:ext cx="11458443" cy="5119202"/>
        </p:xfrm>
        <a:graphic>
          <a:graphicData uri="http://schemas.openxmlformats.org/drawingml/2006/table">
            <a:tbl>
              <a:tblPr firstRow="1" bandRow="1">
                <a:tableStyleId>{5C22544A-7EE6-4342-B048-85BDC9FD1C3A}</a:tableStyleId>
              </a:tblPr>
              <a:tblGrid>
                <a:gridCol w="11458443">
                  <a:extLst>
                    <a:ext uri="{9D8B030D-6E8A-4147-A177-3AD203B41FA5}">
                      <a16:colId xmlns:a16="http://schemas.microsoft.com/office/drawing/2014/main" val="1650518995"/>
                    </a:ext>
                  </a:extLst>
                </a:gridCol>
              </a:tblGrid>
              <a:tr h="1034882">
                <a:tc>
                  <a:txBody>
                    <a:bodyPr/>
                    <a:lstStyle/>
                    <a:p>
                      <a:pPr lvl="0">
                        <a:buNone/>
                      </a:pPr>
                      <a:r>
                        <a:rPr lang="en-US" sz="2800" b="1" i="0" u="none" strike="noStrike" baseline="0" noProof="0" dirty="0">
                          <a:solidFill>
                            <a:srgbClr val="FFFFFF"/>
                          </a:solidFill>
                          <a:latin typeface="Calibri Light"/>
                        </a:rPr>
                        <a:t>Key Role</a:t>
                      </a:r>
                    </a:p>
                    <a:p>
                      <a:pPr lvl="0">
                        <a:buNone/>
                      </a:pPr>
                      <a:endParaRPr lang="en-US" sz="1800" b="1" i="0" u="none" strike="noStrike" baseline="0" noProof="0">
                        <a:solidFill>
                          <a:srgbClr val="FFFFFF"/>
                        </a:solidFill>
                        <a:latin typeface="Calibri"/>
                      </a:endParaRPr>
                    </a:p>
                  </a:txBody>
                  <a:tcPr/>
                </a:tc>
                <a:extLst>
                  <a:ext uri="{0D108BD9-81ED-4DB2-BD59-A6C34878D82A}">
                    <a16:rowId xmlns:a16="http://schemas.microsoft.com/office/drawing/2014/main" val="2727261063"/>
                  </a:ext>
                </a:extLst>
              </a:tr>
              <a:tr h="3753180">
                <a:tc>
                  <a:txBody>
                    <a:bodyPr/>
                    <a:lstStyle/>
                    <a:p>
                      <a:pPr lvl="0">
                        <a:buNone/>
                      </a:pPr>
                      <a:r>
                        <a:rPr lang="en-US" sz="2400" b="0" i="0" u="none" strike="noStrike" baseline="0" noProof="0" dirty="0">
                          <a:solidFill>
                            <a:srgbClr val="000000"/>
                          </a:solidFill>
                          <a:latin typeface="Calibri Light"/>
                        </a:rPr>
                        <a:t>To support residents and patients, ideally, a representative of the demographic of the Haringey community, to engage directly in problem-focused solutions, and decision-making priorities with statutory services to find solutions through co-production and co-delivery. </a:t>
                      </a:r>
                      <a:endParaRPr lang="en-US" sz="2400" dirty="0">
                        <a:latin typeface="Calibri Light"/>
                      </a:endParaRPr>
                    </a:p>
                    <a:p>
                      <a:pPr lvl="0">
                        <a:buNone/>
                      </a:pPr>
                      <a:endParaRPr lang="en-US" sz="2400" b="0" i="0" u="none" strike="noStrike" baseline="0" noProof="0">
                        <a:solidFill>
                          <a:srgbClr val="000000"/>
                        </a:solidFill>
                        <a:latin typeface="Calibri Light"/>
                      </a:endParaRPr>
                    </a:p>
                    <a:p>
                      <a:pPr marL="457200" lvl="0" indent="-457200">
                        <a:buFont typeface="Wingdings"/>
                        <a:buChar char="§"/>
                      </a:pPr>
                      <a:r>
                        <a:rPr lang="en-US" sz="2400" b="0" i="0" u="none" strike="noStrike" baseline="0" noProof="0" dirty="0">
                          <a:solidFill>
                            <a:srgbClr val="000000"/>
                          </a:solidFill>
                          <a:latin typeface="Calibri Light"/>
                        </a:rPr>
                        <a:t>Adult Social Care Joint Partnership Board Reference Groups </a:t>
                      </a:r>
                    </a:p>
                    <a:p>
                      <a:pPr marL="457200" lvl="0" indent="-457200">
                        <a:buFont typeface="Wingdings"/>
                        <a:buChar char="§"/>
                      </a:pPr>
                      <a:r>
                        <a:rPr lang="en-US" sz="2400" b="0" i="0" u="none" strike="noStrike" baseline="0" noProof="0" dirty="0">
                          <a:solidFill>
                            <a:srgbClr val="000000"/>
                          </a:solidFill>
                          <a:latin typeface="Calibri Light"/>
                        </a:rPr>
                        <a:t>Haringey Healthy </a:t>
                      </a:r>
                      <a:r>
                        <a:rPr lang="en-US" sz="2400" b="0" i="0" u="none" strike="noStrike" baseline="0" noProof="0" dirty="0" err="1">
                          <a:solidFill>
                            <a:srgbClr val="000000"/>
                          </a:solidFill>
                          <a:latin typeface="Calibri Light"/>
                        </a:rPr>
                        <a:t>Neighbourhoods</a:t>
                      </a:r>
                      <a:r>
                        <a:rPr lang="en-US" sz="2400" b="0" i="0" u="none" strike="noStrike" baseline="0" noProof="0" dirty="0">
                          <a:solidFill>
                            <a:srgbClr val="000000"/>
                          </a:solidFill>
                          <a:latin typeface="Calibri Light"/>
                        </a:rPr>
                        <a:t> Project (Start Well, Live Well, Age Well and Place Board)  </a:t>
                      </a:r>
                    </a:p>
                    <a:p>
                      <a:pPr marL="457200" lvl="0" indent="-457200">
                        <a:buFont typeface="Wingdings"/>
                        <a:buChar char="§"/>
                      </a:pPr>
                      <a:r>
                        <a:rPr lang="en-US" sz="2400" b="0" i="0" u="none" strike="noStrike" baseline="0" noProof="0" dirty="0">
                          <a:solidFill>
                            <a:srgbClr val="000000"/>
                          </a:solidFill>
                          <a:latin typeface="Calibri Light"/>
                        </a:rPr>
                        <a:t>Healthwatch Haringey Patient Participation Groups</a:t>
                      </a:r>
                      <a:endParaRPr lang="en-US" sz="2400" dirty="0">
                        <a:latin typeface="Calibri Light"/>
                      </a:endParaRPr>
                    </a:p>
                    <a:p>
                      <a:pPr marL="457200" lvl="0" indent="-457200">
                        <a:buFont typeface="Wingdings"/>
                        <a:buChar char="§"/>
                      </a:pPr>
                      <a:endParaRPr lang="en-US" sz="2400" b="0" i="0" u="none" strike="noStrike" baseline="0" noProof="0">
                        <a:solidFill>
                          <a:srgbClr val="000000"/>
                        </a:solidFill>
                        <a:latin typeface="Calibri Light"/>
                      </a:endParaRPr>
                    </a:p>
                    <a:p>
                      <a:pPr lvl="0">
                        <a:buNone/>
                      </a:pPr>
                      <a:endParaRPr lang="en-US" sz="2800" b="0" i="0" u="none" strike="noStrike" baseline="0" noProof="0">
                        <a:solidFill>
                          <a:srgbClr val="000000"/>
                        </a:solidFill>
                        <a:latin typeface="Calibri"/>
                      </a:endParaRPr>
                    </a:p>
                    <a:p>
                      <a:pPr lvl="0">
                        <a:buNone/>
                      </a:pPr>
                      <a:endParaRPr lang="en-US"/>
                    </a:p>
                  </a:txBody>
                  <a:tcPr/>
                </a:tc>
                <a:extLst>
                  <a:ext uri="{0D108BD9-81ED-4DB2-BD59-A6C34878D82A}">
                    <a16:rowId xmlns:a16="http://schemas.microsoft.com/office/drawing/2014/main" val="809256479"/>
                  </a:ext>
                </a:extLst>
              </a:tr>
            </a:tbl>
          </a:graphicData>
        </a:graphic>
      </p:graphicFrame>
    </p:spTree>
    <p:extLst>
      <p:ext uri="{BB962C8B-B14F-4D97-AF65-F5344CB8AC3E}">
        <p14:creationId xmlns:p14="http://schemas.microsoft.com/office/powerpoint/2010/main" val="28136107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B52E352-1732-DF81-FED3-736DAFCC4399}"/>
              </a:ext>
            </a:extLst>
          </p:cNvPr>
          <p:cNvSpPr>
            <a:spLocks noGrp="1"/>
          </p:cNvSpPr>
          <p:nvPr>
            <p:ph type="title"/>
          </p:nvPr>
        </p:nvSpPr>
        <p:spPr>
          <a:xfrm>
            <a:off x="1371599" y="294538"/>
            <a:ext cx="9895951" cy="1033669"/>
          </a:xfrm>
        </p:spPr>
        <p:txBody>
          <a:bodyPr>
            <a:normAutofit fontScale="90000"/>
          </a:bodyPr>
          <a:lstStyle/>
          <a:p>
            <a:r>
              <a:rPr lang="en-US" sz="4000">
                <a:solidFill>
                  <a:srgbClr val="FFFFFF"/>
                </a:solidFill>
                <a:ea typeface="Calibri Light"/>
                <a:cs typeface="Calibri Light"/>
              </a:rPr>
              <a:t>Empowering Patient Participation Groups (PPGs) - Your Partner in Recruitment</a:t>
            </a:r>
          </a:p>
        </p:txBody>
      </p:sp>
      <p:graphicFrame>
        <p:nvGraphicFramePr>
          <p:cNvPr id="21" name="Table 7">
            <a:extLst>
              <a:ext uri="{FF2B5EF4-FFF2-40B4-BE49-F238E27FC236}">
                <a16:creationId xmlns:a16="http://schemas.microsoft.com/office/drawing/2014/main" id="{7438F2A7-E97C-A890-C80B-7F4BD337979D}"/>
              </a:ext>
            </a:extLst>
          </p:cNvPr>
          <p:cNvGraphicFramePr>
            <a:graphicFrameLocks/>
          </p:cNvGraphicFramePr>
          <p:nvPr>
            <p:extLst>
              <p:ext uri="{D42A27DB-BD31-4B8C-83A1-F6EECF244321}">
                <p14:modId xmlns:p14="http://schemas.microsoft.com/office/powerpoint/2010/main" val="1606251511"/>
              </p:ext>
            </p:extLst>
          </p:nvPr>
        </p:nvGraphicFramePr>
        <p:xfrm>
          <a:off x="811033" y="1829339"/>
          <a:ext cx="10621323" cy="4612500"/>
        </p:xfrm>
        <a:graphic>
          <a:graphicData uri="http://schemas.openxmlformats.org/drawingml/2006/table">
            <a:tbl>
              <a:tblPr firstRow="1" bandRow="1">
                <a:tableStyleId>{5C22544A-7EE6-4342-B048-85BDC9FD1C3A}</a:tableStyleId>
              </a:tblPr>
              <a:tblGrid>
                <a:gridCol w="10621323">
                  <a:extLst>
                    <a:ext uri="{9D8B030D-6E8A-4147-A177-3AD203B41FA5}">
                      <a16:colId xmlns:a16="http://schemas.microsoft.com/office/drawing/2014/main" val="444552435"/>
                    </a:ext>
                  </a:extLst>
                </a:gridCol>
              </a:tblGrid>
              <a:tr h="677231">
                <a:tc>
                  <a:txBody>
                    <a:bodyPr/>
                    <a:lstStyle/>
                    <a:p>
                      <a:pPr lvl="0">
                        <a:buNone/>
                      </a:pPr>
                      <a:r>
                        <a:rPr lang="en-US" sz="2800" b="0" i="0" u="none" strike="noStrike" baseline="0" noProof="0">
                          <a:solidFill>
                            <a:srgbClr val="FFFFFF"/>
                          </a:solidFill>
                          <a:latin typeface="Calibri"/>
                        </a:rPr>
                        <a:t>The Importance of PPGs</a:t>
                      </a:r>
                      <a:endParaRPr lang="en-US" sz="2800" b="0"/>
                    </a:p>
                  </a:txBody>
                  <a:tcPr/>
                </a:tc>
                <a:extLst>
                  <a:ext uri="{0D108BD9-81ED-4DB2-BD59-A6C34878D82A}">
                    <a16:rowId xmlns:a16="http://schemas.microsoft.com/office/drawing/2014/main" val="1395066828"/>
                  </a:ext>
                </a:extLst>
              </a:tr>
              <a:tr h="3935269">
                <a:tc>
                  <a:txBody>
                    <a:bodyPr/>
                    <a:lstStyle/>
                    <a:p>
                      <a:endParaRPr lang="en-US"/>
                    </a:p>
                    <a:p>
                      <a:pPr lvl="0">
                        <a:buNone/>
                      </a:pPr>
                      <a:endParaRPr lang="en-US"/>
                    </a:p>
                    <a:p>
                      <a:pPr lvl="0">
                        <a:buNone/>
                      </a:pPr>
                      <a:endParaRPr lang="en-US"/>
                    </a:p>
                    <a:p>
                      <a:pPr lvl="0">
                        <a:buNone/>
                      </a:pPr>
                      <a:endParaRPr lang="en-US"/>
                    </a:p>
                    <a:p>
                      <a:pPr lvl="0">
                        <a:buNone/>
                      </a:pPr>
                      <a:endParaRPr lang="en-US"/>
                    </a:p>
                    <a:p>
                      <a:pPr lvl="0">
                        <a:buNone/>
                      </a:pPr>
                      <a:endParaRPr lang="en-US"/>
                    </a:p>
                    <a:p>
                      <a:pPr lvl="0">
                        <a:buNone/>
                      </a:pPr>
                      <a:endParaRPr lang="en-US"/>
                    </a:p>
                    <a:p>
                      <a:pPr lvl="0">
                        <a:buNone/>
                      </a:pPr>
                      <a:endParaRPr lang="en-US"/>
                    </a:p>
                    <a:p>
                      <a:pPr lvl="0">
                        <a:buNone/>
                      </a:pPr>
                      <a:endParaRPr lang="en-US"/>
                    </a:p>
                    <a:p>
                      <a:pPr lvl="0">
                        <a:buNone/>
                      </a:pPr>
                      <a:endParaRPr lang="en-US"/>
                    </a:p>
                    <a:p>
                      <a:pPr lvl="0">
                        <a:buNone/>
                      </a:pPr>
                      <a:endParaRPr lang="en-US"/>
                    </a:p>
                  </a:txBody>
                  <a:tcPr/>
                </a:tc>
                <a:extLst>
                  <a:ext uri="{0D108BD9-81ED-4DB2-BD59-A6C34878D82A}">
                    <a16:rowId xmlns:a16="http://schemas.microsoft.com/office/drawing/2014/main" val="3836989075"/>
                  </a:ext>
                </a:extLst>
              </a:tr>
            </a:tbl>
          </a:graphicData>
        </a:graphic>
      </p:graphicFrame>
      <p:sp>
        <p:nvSpPr>
          <p:cNvPr id="3" name="TextBox 2">
            <a:extLst>
              <a:ext uri="{FF2B5EF4-FFF2-40B4-BE49-F238E27FC236}">
                <a16:creationId xmlns:a16="http://schemas.microsoft.com/office/drawing/2014/main" id="{7E2075D7-6619-2147-A767-BB47E7C22E36}"/>
              </a:ext>
            </a:extLst>
          </p:cNvPr>
          <p:cNvSpPr txBox="1"/>
          <p:nvPr/>
        </p:nvSpPr>
        <p:spPr>
          <a:xfrm>
            <a:off x="914401" y="2596551"/>
            <a:ext cx="10032519" cy="415498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2400">
              <a:latin typeface="Calibri Light"/>
              <a:ea typeface="Calibri"/>
              <a:cs typeface="Arial"/>
            </a:endParaRPr>
          </a:p>
          <a:p>
            <a:r>
              <a:rPr lang="en-US" sz="2400" dirty="0">
                <a:latin typeface="Calibri Light"/>
                <a:ea typeface="Calibri"/>
                <a:cs typeface="Arial"/>
              </a:rPr>
              <a:t>The significance of PPGs:</a:t>
            </a:r>
          </a:p>
          <a:p>
            <a:endParaRPr lang="en-US" sz="2400" dirty="0">
              <a:latin typeface="Calibri Light"/>
              <a:ea typeface="Calibri"/>
              <a:cs typeface="Arial"/>
            </a:endParaRPr>
          </a:p>
          <a:p>
            <a:pPr marL="457200" indent="-457200">
              <a:buFont typeface="Wingdings"/>
              <a:buChar char="§"/>
            </a:pPr>
            <a:r>
              <a:rPr lang="en-US" sz="2400" dirty="0">
                <a:latin typeface="Calibri Light"/>
                <a:ea typeface="Calibri"/>
                <a:cs typeface="Arial"/>
              </a:rPr>
              <a:t>PPGs are vital bridges between patients and healthcare providers.</a:t>
            </a:r>
          </a:p>
          <a:p>
            <a:pPr marL="457200" indent="-457200">
              <a:buFont typeface="Wingdings"/>
              <a:buChar char="§"/>
            </a:pPr>
            <a:endParaRPr lang="en-US" sz="2400">
              <a:latin typeface="Calibri Light"/>
              <a:ea typeface="Calibri"/>
              <a:cs typeface="Arial"/>
            </a:endParaRPr>
          </a:p>
          <a:p>
            <a:pPr marL="457200" indent="-457200">
              <a:buFont typeface="Wingdings"/>
              <a:buChar char="§"/>
            </a:pPr>
            <a:r>
              <a:rPr lang="en-US" sz="2400" dirty="0">
                <a:latin typeface="Calibri Light"/>
                <a:ea typeface="Calibri"/>
                <a:cs typeface="Arial"/>
              </a:rPr>
              <a:t>Enhance patient experiences and contribute to better healthcare services.</a:t>
            </a:r>
          </a:p>
          <a:p>
            <a:pPr marL="457200" indent="-457200">
              <a:buFont typeface="Wingdings"/>
              <a:buChar char="§"/>
            </a:pPr>
            <a:endParaRPr lang="en-US" sz="2400" dirty="0">
              <a:solidFill>
                <a:srgbClr val="000000"/>
              </a:solidFill>
              <a:latin typeface="Calibri Light"/>
              <a:ea typeface="Calibri"/>
              <a:cs typeface="Arial"/>
            </a:endParaRPr>
          </a:p>
          <a:p>
            <a:pPr marL="457200" indent="-457200">
              <a:buFont typeface="Wingdings"/>
              <a:buChar char="§"/>
            </a:pPr>
            <a:r>
              <a:rPr lang="en-US" sz="2400" dirty="0">
                <a:solidFill>
                  <a:srgbClr val="000000"/>
                </a:solidFill>
                <a:latin typeface="Calibri Light"/>
                <a:ea typeface="Calibri"/>
                <a:cs typeface="Arial"/>
              </a:rPr>
              <a:t>Reach seldom heard groups</a:t>
            </a:r>
          </a:p>
          <a:p>
            <a:endParaRPr lang="en-US" b="1">
              <a:solidFill>
                <a:srgbClr val="ED7D31"/>
              </a:solidFill>
              <a:latin typeface="Century Gothic"/>
              <a:ea typeface="Calibri"/>
              <a:cs typeface="Arial"/>
            </a:endParaRPr>
          </a:p>
          <a:p>
            <a:endParaRPr lang="en-US" b="1">
              <a:solidFill>
                <a:srgbClr val="7030A0"/>
              </a:solidFill>
              <a:latin typeface="Century Gothic"/>
            </a:endParaRPr>
          </a:p>
          <a:p>
            <a:endParaRPr lang="en-US" b="1">
              <a:solidFill>
                <a:srgbClr val="7030A0"/>
              </a:solidFill>
              <a:latin typeface="Century Gothic"/>
            </a:endParaRPr>
          </a:p>
          <a:p>
            <a:endParaRPr lang="en-US" b="1">
              <a:solidFill>
                <a:srgbClr val="70AD47"/>
              </a:solidFill>
              <a:latin typeface="Century Gothic"/>
            </a:endParaRPr>
          </a:p>
        </p:txBody>
      </p:sp>
    </p:spTree>
    <p:extLst>
      <p:ext uri="{BB962C8B-B14F-4D97-AF65-F5344CB8AC3E}">
        <p14:creationId xmlns:p14="http://schemas.microsoft.com/office/powerpoint/2010/main" val="42622098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B52E352-1732-DF81-FED3-736DAFCC4399}"/>
              </a:ext>
            </a:extLst>
          </p:cNvPr>
          <p:cNvSpPr>
            <a:spLocks noGrp="1"/>
          </p:cNvSpPr>
          <p:nvPr>
            <p:ph type="title"/>
          </p:nvPr>
        </p:nvSpPr>
        <p:spPr>
          <a:xfrm>
            <a:off x="1371599" y="294538"/>
            <a:ext cx="9895951" cy="1033669"/>
          </a:xfrm>
        </p:spPr>
        <p:txBody>
          <a:bodyPr>
            <a:normAutofit fontScale="90000"/>
          </a:bodyPr>
          <a:lstStyle/>
          <a:p>
            <a:r>
              <a:rPr lang="en-US" sz="4000">
                <a:solidFill>
                  <a:srgbClr val="FFFFFF"/>
                </a:solidFill>
                <a:ea typeface="Calibri Light"/>
                <a:cs typeface="Calibri Light"/>
              </a:rPr>
              <a:t>Empowering Patient Participation Groups (PPGs) - Your Partner in Recruitment</a:t>
            </a:r>
          </a:p>
        </p:txBody>
      </p:sp>
      <p:graphicFrame>
        <p:nvGraphicFramePr>
          <p:cNvPr id="21" name="Table 7">
            <a:extLst>
              <a:ext uri="{FF2B5EF4-FFF2-40B4-BE49-F238E27FC236}">
                <a16:creationId xmlns:a16="http://schemas.microsoft.com/office/drawing/2014/main" id="{7438F2A7-E97C-A890-C80B-7F4BD337979D}"/>
              </a:ext>
            </a:extLst>
          </p:cNvPr>
          <p:cNvGraphicFramePr>
            <a:graphicFrameLocks/>
          </p:cNvGraphicFramePr>
          <p:nvPr>
            <p:extLst>
              <p:ext uri="{D42A27DB-BD31-4B8C-83A1-F6EECF244321}">
                <p14:modId xmlns:p14="http://schemas.microsoft.com/office/powerpoint/2010/main" val="1113600151"/>
              </p:ext>
            </p:extLst>
          </p:nvPr>
        </p:nvGraphicFramePr>
        <p:xfrm>
          <a:off x="811033" y="1829339"/>
          <a:ext cx="10621323" cy="4612500"/>
        </p:xfrm>
        <a:graphic>
          <a:graphicData uri="http://schemas.openxmlformats.org/drawingml/2006/table">
            <a:tbl>
              <a:tblPr firstRow="1" bandRow="1">
                <a:tableStyleId>{5C22544A-7EE6-4342-B048-85BDC9FD1C3A}</a:tableStyleId>
              </a:tblPr>
              <a:tblGrid>
                <a:gridCol w="10621323">
                  <a:extLst>
                    <a:ext uri="{9D8B030D-6E8A-4147-A177-3AD203B41FA5}">
                      <a16:colId xmlns:a16="http://schemas.microsoft.com/office/drawing/2014/main" val="444552435"/>
                    </a:ext>
                  </a:extLst>
                </a:gridCol>
              </a:tblGrid>
              <a:tr h="677231">
                <a:tc>
                  <a:txBody>
                    <a:bodyPr/>
                    <a:lstStyle/>
                    <a:p>
                      <a:pPr lvl="0">
                        <a:buNone/>
                      </a:pPr>
                      <a:r>
                        <a:rPr lang="en-US" sz="2800" b="0" i="0" u="none" strike="noStrike" baseline="0" noProof="0">
                          <a:solidFill>
                            <a:srgbClr val="FFFFFF"/>
                          </a:solidFill>
                          <a:latin typeface="Calibri Light"/>
                        </a:rPr>
                        <a:t>A PPG might, for example</a:t>
                      </a:r>
                      <a:endParaRPr lang="en-US">
                        <a:latin typeface="Calibri Light"/>
                      </a:endParaRPr>
                    </a:p>
                  </a:txBody>
                  <a:tcPr/>
                </a:tc>
                <a:extLst>
                  <a:ext uri="{0D108BD9-81ED-4DB2-BD59-A6C34878D82A}">
                    <a16:rowId xmlns:a16="http://schemas.microsoft.com/office/drawing/2014/main" val="1395066828"/>
                  </a:ext>
                </a:extLst>
              </a:tr>
              <a:tr h="3935269">
                <a:tc>
                  <a:txBody>
                    <a:bodyPr/>
                    <a:lstStyle/>
                    <a:p>
                      <a:endParaRPr lang="en-US"/>
                    </a:p>
                    <a:p>
                      <a:pPr lvl="0">
                        <a:buNone/>
                      </a:pPr>
                      <a:endParaRPr lang="en-US"/>
                    </a:p>
                    <a:p>
                      <a:pPr lvl="0">
                        <a:buNone/>
                      </a:pPr>
                      <a:endParaRPr lang="en-US"/>
                    </a:p>
                    <a:p>
                      <a:pPr lvl="0">
                        <a:buNone/>
                      </a:pPr>
                      <a:endParaRPr lang="en-US"/>
                    </a:p>
                    <a:p>
                      <a:pPr lvl="0">
                        <a:buNone/>
                      </a:pPr>
                      <a:endParaRPr lang="en-US"/>
                    </a:p>
                    <a:p>
                      <a:pPr lvl="0">
                        <a:buNone/>
                      </a:pPr>
                      <a:endParaRPr lang="en-US"/>
                    </a:p>
                    <a:p>
                      <a:pPr lvl="0">
                        <a:buNone/>
                      </a:pPr>
                      <a:endParaRPr lang="en-US"/>
                    </a:p>
                    <a:p>
                      <a:pPr lvl="0">
                        <a:buNone/>
                      </a:pPr>
                      <a:endParaRPr lang="en-US"/>
                    </a:p>
                    <a:p>
                      <a:pPr lvl="0">
                        <a:buNone/>
                      </a:pPr>
                      <a:endParaRPr lang="en-US"/>
                    </a:p>
                    <a:p>
                      <a:pPr lvl="0">
                        <a:buNone/>
                      </a:pPr>
                      <a:endParaRPr lang="en-US"/>
                    </a:p>
                    <a:p>
                      <a:pPr lvl="0">
                        <a:buNone/>
                      </a:pPr>
                      <a:endParaRPr lang="en-US"/>
                    </a:p>
                  </a:txBody>
                  <a:tcPr/>
                </a:tc>
                <a:extLst>
                  <a:ext uri="{0D108BD9-81ED-4DB2-BD59-A6C34878D82A}">
                    <a16:rowId xmlns:a16="http://schemas.microsoft.com/office/drawing/2014/main" val="3836989075"/>
                  </a:ext>
                </a:extLst>
              </a:tr>
            </a:tbl>
          </a:graphicData>
        </a:graphic>
      </p:graphicFrame>
      <p:sp>
        <p:nvSpPr>
          <p:cNvPr id="3" name="TextBox 2">
            <a:extLst>
              <a:ext uri="{FF2B5EF4-FFF2-40B4-BE49-F238E27FC236}">
                <a16:creationId xmlns:a16="http://schemas.microsoft.com/office/drawing/2014/main" id="{7E2075D7-6619-2147-A767-BB47E7C22E36}"/>
              </a:ext>
            </a:extLst>
          </p:cNvPr>
          <p:cNvSpPr txBox="1"/>
          <p:nvPr/>
        </p:nvSpPr>
        <p:spPr>
          <a:xfrm>
            <a:off x="815440" y="2151226"/>
            <a:ext cx="10270025" cy="480131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buFont typeface="Wingdings"/>
              <a:buChar char="q"/>
            </a:pPr>
            <a:endParaRPr lang="en-US" sz="2400">
              <a:latin typeface="Calibri Light"/>
              <a:ea typeface="Calibri Light"/>
              <a:cs typeface="Calibri Light"/>
            </a:endParaRPr>
          </a:p>
          <a:p>
            <a:pPr marL="342900" indent="-342900">
              <a:buFont typeface="Wingdings"/>
              <a:buChar char="q"/>
            </a:pPr>
            <a:r>
              <a:rPr lang="en-US" sz="2400">
                <a:latin typeface="Calibri Light"/>
                <a:ea typeface="Calibri Light"/>
                <a:cs typeface="Calibri Light"/>
              </a:rPr>
              <a:t>Support the practice through raising understanding of patients’ needs</a:t>
            </a:r>
            <a:endParaRPr lang="en-US">
              <a:ea typeface="Calibri" panose="020F0502020204030204"/>
              <a:cs typeface="Calibri" panose="020F0502020204030204"/>
            </a:endParaRPr>
          </a:p>
          <a:p>
            <a:pPr marL="342900" indent="-342900">
              <a:buFont typeface="Wingdings"/>
              <a:buChar char="q"/>
            </a:pPr>
            <a:endParaRPr lang="en-US" sz="2400">
              <a:latin typeface="Calibri Light"/>
              <a:ea typeface="Calibri Light"/>
              <a:cs typeface="Calibri Light"/>
            </a:endParaRPr>
          </a:p>
          <a:p>
            <a:pPr marL="342900" indent="-342900">
              <a:buFont typeface="Wingdings"/>
              <a:buChar char="q"/>
            </a:pPr>
            <a:r>
              <a:rPr lang="en-US" sz="2400">
                <a:latin typeface="Calibri Light"/>
                <a:ea typeface="Calibri Light"/>
                <a:cs typeface="Calibri Light"/>
              </a:rPr>
              <a:t>Identify ways of improving how surgeries are run</a:t>
            </a:r>
            <a:endParaRPr lang="en-US">
              <a:ea typeface="Calibri" panose="020F0502020204030204"/>
              <a:cs typeface="Calibri" panose="020F0502020204030204"/>
            </a:endParaRPr>
          </a:p>
          <a:p>
            <a:pPr marL="342900" indent="-342900">
              <a:buFont typeface="Wingdings"/>
              <a:buChar char="q"/>
            </a:pPr>
            <a:endParaRPr lang="en-US" sz="2400">
              <a:latin typeface="Calibri Light"/>
              <a:ea typeface="Calibri Light"/>
              <a:cs typeface="Calibri Light"/>
            </a:endParaRPr>
          </a:p>
          <a:p>
            <a:pPr marL="342900" indent="-342900">
              <a:buFont typeface="Wingdings"/>
              <a:buChar char="q"/>
            </a:pPr>
            <a:r>
              <a:rPr lang="en-US" sz="2400">
                <a:latin typeface="Calibri Light"/>
                <a:ea typeface="Calibri Light"/>
                <a:cs typeface="Calibri Light"/>
              </a:rPr>
              <a:t>Monitor how changes to the NHS are impacting on patients</a:t>
            </a:r>
            <a:endParaRPr lang="en-US">
              <a:ea typeface="Calibri" panose="020F0502020204030204"/>
              <a:cs typeface="Calibri" panose="020F0502020204030204"/>
            </a:endParaRPr>
          </a:p>
          <a:p>
            <a:pPr marL="342900" indent="-342900">
              <a:buFont typeface="Wingdings"/>
              <a:buChar char="q"/>
            </a:pPr>
            <a:endParaRPr lang="en-US" sz="2400">
              <a:latin typeface="Calibri Light"/>
              <a:ea typeface="Calibri Light"/>
              <a:cs typeface="Calibri Light"/>
            </a:endParaRPr>
          </a:p>
          <a:p>
            <a:pPr marL="342900" indent="-342900">
              <a:buFont typeface="Wingdings"/>
              <a:buChar char="q"/>
            </a:pPr>
            <a:r>
              <a:rPr lang="en-US" sz="2400">
                <a:latin typeface="Calibri Light"/>
                <a:ea typeface="Calibri Light"/>
                <a:cs typeface="Calibri Light"/>
              </a:rPr>
              <a:t>Ensuring patients are aware of their rights</a:t>
            </a:r>
            <a:endParaRPr lang="en-US" sz="2400">
              <a:solidFill>
                <a:srgbClr val="000000"/>
              </a:solidFill>
              <a:latin typeface="Calibri Light"/>
              <a:ea typeface="Calibri Light"/>
              <a:cs typeface="Calibri Light"/>
            </a:endParaRPr>
          </a:p>
          <a:p>
            <a:pPr marL="342900" indent="-342900">
              <a:buFont typeface="Wingdings"/>
              <a:buChar char="q"/>
            </a:pPr>
            <a:endParaRPr lang="en-US" sz="2400">
              <a:solidFill>
                <a:srgbClr val="000000"/>
              </a:solidFill>
              <a:latin typeface="Calibri Light"/>
              <a:ea typeface="Calibri Light"/>
              <a:cs typeface="Calibri Light"/>
            </a:endParaRPr>
          </a:p>
          <a:p>
            <a:pPr marL="342900" indent="-342900">
              <a:buFont typeface="Wingdings"/>
              <a:buChar char="q"/>
            </a:pPr>
            <a:r>
              <a:rPr lang="en-US" sz="2400">
                <a:solidFill>
                  <a:srgbClr val="000000"/>
                </a:solidFill>
                <a:latin typeface="Calibri Light"/>
                <a:ea typeface="Calibri Light"/>
                <a:cs typeface="Calibri Light"/>
              </a:rPr>
              <a:t>Feedback to their PPG on other relevant projects in the borough</a:t>
            </a:r>
          </a:p>
          <a:p>
            <a:pPr marL="342900" indent="-342900">
              <a:buFont typeface="Wingdings"/>
              <a:buChar char="q"/>
            </a:pPr>
            <a:endParaRPr lang="en-US" sz="2400">
              <a:solidFill>
                <a:srgbClr val="000000"/>
              </a:solidFill>
              <a:latin typeface="Calibri Light"/>
              <a:ea typeface="Calibri Light"/>
              <a:cs typeface="Calibri Light"/>
            </a:endParaRPr>
          </a:p>
          <a:p>
            <a:pPr marL="342900" indent="-342900">
              <a:buFont typeface="Wingdings"/>
              <a:buChar char="q"/>
            </a:pPr>
            <a:r>
              <a:rPr lang="en-US" sz="2400">
                <a:solidFill>
                  <a:srgbClr val="000000"/>
                </a:solidFill>
                <a:latin typeface="Calibri Light"/>
                <a:ea typeface="Calibri Light"/>
                <a:cs typeface="Calibri Light"/>
              </a:rPr>
              <a:t>Ensure patients have the opportunities to feed into consultations </a:t>
            </a:r>
          </a:p>
          <a:p>
            <a:endParaRPr lang="en-US" b="1">
              <a:solidFill>
                <a:srgbClr val="70AD47"/>
              </a:solidFill>
              <a:latin typeface="Century Gothic"/>
              <a:ea typeface="Calibri"/>
              <a:cs typeface="Arial"/>
            </a:endParaRPr>
          </a:p>
        </p:txBody>
      </p:sp>
    </p:spTree>
    <p:extLst>
      <p:ext uri="{BB962C8B-B14F-4D97-AF65-F5344CB8AC3E}">
        <p14:creationId xmlns:p14="http://schemas.microsoft.com/office/powerpoint/2010/main" val="16956583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B52E352-1732-DF81-FED3-736DAFCC4399}"/>
              </a:ext>
            </a:extLst>
          </p:cNvPr>
          <p:cNvSpPr>
            <a:spLocks noGrp="1"/>
          </p:cNvSpPr>
          <p:nvPr>
            <p:ph type="title"/>
          </p:nvPr>
        </p:nvSpPr>
        <p:spPr>
          <a:xfrm>
            <a:off x="1371599" y="294538"/>
            <a:ext cx="9895951" cy="1033669"/>
          </a:xfrm>
        </p:spPr>
        <p:txBody>
          <a:bodyPr>
            <a:normAutofit fontScale="90000"/>
          </a:bodyPr>
          <a:lstStyle/>
          <a:p>
            <a:r>
              <a:rPr lang="en-US" sz="4000">
                <a:solidFill>
                  <a:srgbClr val="FFFFFF"/>
                </a:solidFill>
                <a:ea typeface="Calibri Light"/>
                <a:cs typeface="Calibri Light"/>
              </a:rPr>
              <a:t>Empowering Patient Participation Groups (PPGs) - Your Partner in Recruitment</a:t>
            </a:r>
            <a:endParaRPr lang="en-US"/>
          </a:p>
        </p:txBody>
      </p:sp>
      <p:graphicFrame>
        <p:nvGraphicFramePr>
          <p:cNvPr id="21" name="Table 7">
            <a:extLst>
              <a:ext uri="{FF2B5EF4-FFF2-40B4-BE49-F238E27FC236}">
                <a16:creationId xmlns:a16="http://schemas.microsoft.com/office/drawing/2014/main" id="{7438F2A7-E97C-A890-C80B-7F4BD337979D}"/>
              </a:ext>
            </a:extLst>
          </p:cNvPr>
          <p:cNvGraphicFramePr>
            <a:graphicFrameLocks/>
          </p:cNvGraphicFramePr>
          <p:nvPr>
            <p:extLst>
              <p:ext uri="{D42A27DB-BD31-4B8C-83A1-F6EECF244321}">
                <p14:modId xmlns:p14="http://schemas.microsoft.com/office/powerpoint/2010/main" val="2046819973"/>
              </p:ext>
            </p:extLst>
          </p:nvPr>
        </p:nvGraphicFramePr>
        <p:xfrm>
          <a:off x="811033" y="1829339"/>
          <a:ext cx="10621323" cy="4612500"/>
        </p:xfrm>
        <a:graphic>
          <a:graphicData uri="http://schemas.openxmlformats.org/drawingml/2006/table">
            <a:tbl>
              <a:tblPr firstRow="1" bandRow="1">
                <a:tableStyleId>{5C22544A-7EE6-4342-B048-85BDC9FD1C3A}</a:tableStyleId>
              </a:tblPr>
              <a:tblGrid>
                <a:gridCol w="10621323">
                  <a:extLst>
                    <a:ext uri="{9D8B030D-6E8A-4147-A177-3AD203B41FA5}">
                      <a16:colId xmlns:a16="http://schemas.microsoft.com/office/drawing/2014/main" val="444552435"/>
                    </a:ext>
                  </a:extLst>
                </a:gridCol>
              </a:tblGrid>
              <a:tr h="677231">
                <a:tc>
                  <a:txBody>
                    <a:bodyPr/>
                    <a:lstStyle/>
                    <a:p>
                      <a:pPr lvl="0">
                        <a:buNone/>
                      </a:pPr>
                      <a:r>
                        <a:rPr lang="en-US" sz="2800" b="0" i="0" u="none" strike="noStrike" baseline="0" noProof="0">
                          <a:solidFill>
                            <a:srgbClr val="FFFFFF"/>
                          </a:solidFill>
                          <a:latin typeface="Calibri"/>
                        </a:rPr>
                        <a:t>Challenges in Recruitment</a:t>
                      </a:r>
                      <a:endParaRPr lang="en-US" sz="2800" b="0"/>
                    </a:p>
                  </a:txBody>
                  <a:tcPr/>
                </a:tc>
                <a:extLst>
                  <a:ext uri="{0D108BD9-81ED-4DB2-BD59-A6C34878D82A}">
                    <a16:rowId xmlns:a16="http://schemas.microsoft.com/office/drawing/2014/main" val="1395066828"/>
                  </a:ext>
                </a:extLst>
              </a:tr>
              <a:tr h="3935269">
                <a:tc>
                  <a:txBody>
                    <a:bodyPr/>
                    <a:lstStyle/>
                    <a:p>
                      <a:endParaRPr lang="en-US"/>
                    </a:p>
                    <a:p>
                      <a:pPr lvl="0">
                        <a:buNone/>
                      </a:pPr>
                      <a:endParaRPr lang="en-US"/>
                    </a:p>
                    <a:p>
                      <a:pPr lvl="0">
                        <a:buNone/>
                      </a:pPr>
                      <a:endParaRPr lang="en-US"/>
                    </a:p>
                    <a:p>
                      <a:pPr lvl="0">
                        <a:buNone/>
                      </a:pPr>
                      <a:endParaRPr lang="en-US"/>
                    </a:p>
                    <a:p>
                      <a:pPr lvl="0">
                        <a:buNone/>
                      </a:pPr>
                      <a:endParaRPr lang="en-US"/>
                    </a:p>
                    <a:p>
                      <a:pPr lvl="0">
                        <a:buNone/>
                      </a:pPr>
                      <a:endParaRPr lang="en-US"/>
                    </a:p>
                    <a:p>
                      <a:pPr lvl="0">
                        <a:buNone/>
                      </a:pPr>
                      <a:endParaRPr lang="en-US"/>
                    </a:p>
                    <a:p>
                      <a:pPr lvl="0">
                        <a:buNone/>
                      </a:pPr>
                      <a:endParaRPr lang="en-US"/>
                    </a:p>
                    <a:p>
                      <a:pPr lvl="0">
                        <a:buNone/>
                      </a:pPr>
                      <a:endParaRPr lang="en-US"/>
                    </a:p>
                    <a:p>
                      <a:pPr lvl="0">
                        <a:buNone/>
                      </a:pPr>
                      <a:endParaRPr lang="en-US"/>
                    </a:p>
                    <a:p>
                      <a:pPr lvl="0">
                        <a:buNone/>
                      </a:pPr>
                      <a:endParaRPr lang="en-US"/>
                    </a:p>
                  </a:txBody>
                  <a:tcPr/>
                </a:tc>
                <a:extLst>
                  <a:ext uri="{0D108BD9-81ED-4DB2-BD59-A6C34878D82A}">
                    <a16:rowId xmlns:a16="http://schemas.microsoft.com/office/drawing/2014/main" val="3836989075"/>
                  </a:ext>
                </a:extLst>
              </a:tr>
            </a:tbl>
          </a:graphicData>
        </a:graphic>
      </p:graphicFrame>
      <p:sp>
        <p:nvSpPr>
          <p:cNvPr id="3" name="TextBox 2">
            <a:extLst>
              <a:ext uri="{FF2B5EF4-FFF2-40B4-BE49-F238E27FC236}">
                <a16:creationId xmlns:a16="http://schemas.microsoft.com/office/drawing/2014/main" id="{7E2075D7-6619-2147-A767-BB47E7C22E36}"/>
              </a:ext>
            </a:extLst>
          </p:cNvPr>
          <p:cNvSpPr txBox="1"/>
          <p:nvPr/>
        </p:nvSpPr>
        <p:spPr>
          <a:xfrm>
            <a:off x="914401" y="2596551"/>
            <a:ext cx="10032519" cy="526297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2400">
              <a:latin typeface="Calibri Light"/>
              <a:ea typeface="Calibri"/>
              <a:cs typeface="Arial"/>
            </a:endParaRPr>
          </a:p>
          <a:p>
            <a:r>
              <a:rPr lang="en-US" sz="2400">
                <a:latin typeface="Calibri Light"/>
                <a:ea typeface="Calibri"/>
                <a:cs typeface="Arial"/>
              </a:rPr>
              <a:t>Challenges you face in recruiting PPG representatives:</a:t>
            </a:r>
          </a:p>
          <a:p>
            <a:endParaRPr lang="en-US" sz="2400">
              <a:latin typeface="Calibri Light"/>
              <a:ea typeface="Calibri"/>
              <a:cs typeface="Arial"/>
            </a:endParaRPr>
          </a:p>
          <a:p>
            <a:pPr marL="342900" indent="-342900">
              <a:buFont typeface="Arial"/>
              <a:buChar char="•"/>
            </a:pPr>
            <a:r>
              <a:rPr lang="en-US" sz="2400">
                <a:latin typeface="Calibri Light"/>
                <a:ea typeface="Calibri"/>
                <a:cs typeface="Arial"/>
              </a:rPr>
              <a:t>Time constraints</a:t>
            </a:r>
            <a:endParaRPr lang="en-US" sz="2400">
              <a:latin typeface="Calibri Light"/>
              <a:ea typeface="Calibri"/>
              <a:cs typeface="Calibri"/>
            </a:endParaRPr>
          </a:p>
          <a:p>
            <a:pPr marL="342900" indent="-342900">
              <a:buFont typeface="Arial"/>
              <a:buChar char="•"/>
            </a:pPr>
            <a:endParaRPr lang="en-US" sz="2400">
              <a:latin typeface="Calibri Light"/>
              <a:ea typeface="Calibri"/>
              <a:cs typeface="Arial"/>
            </a:endParaRPr>
          </a:p>
          <a:p>
            <a:pPr marL="342900" indent="-342900">
              <a:buFont typeface="Arial"/>
              <a:buChar char="•"/>
            </a:pPr>
            <a:r>
              <a:rPr lang="en-US" sz="2400">
                <a:latin typeface="Calibri Light"/>
                <a:ea typeface="Calibri"/>
                <a:cs typeface="Arial"/>
              </a:rPr>
              <a:t>Awareness</a:t>
            </a:r>
            <a:endParaRPr lang="en-US" sz="2400">
              <a:latin typeface="Calibri Light"/>
              <a:ea typeface="Calibri"/>
              <a:cs typeface="Calibri" panose="020F0502020204030204"/>
            </a:endParaRPr>
          </a:p>
          <a:p>
            <a:pPr marL="342900" indent="-342900">
              <a:buFont typeface="Arial"/>
              <a:buChar char="•"/>
            </a:pPr>
            <a:endParaRPr lang="en-US" sz="2400">
              <a:latin typeface="Calibri Light"/>
              <a:ea typeface="Calibri"/>
              <a:cs typeface="Arial"/>
            </a:endParaRPr>
          </a:p>
          <a:p>
            <a:pPr marL="342900" indent="-342900">
              <a:buFont typeface="Arial"/>
              <a:buChar char="•"/>
            </a:pPr>
            <a:r>
              <a:rPr lang="en-US" sz="2400">
                <a:latin typeface="Calibri Light"/>
                <a:ea typeface="Calibri"/>
                <a:cs typeface="Arial"/>
              </a:rPr>
              <a:t>Engagement issues.</a:t>
            </a:r>
            <a:endParaRPr lang="en-US" sz="2400">
              <a:latin typeface="Calibri Light"/>
              <a:ea typeface="Calibri"/>
              <a:cs typeface="Calibri"/>
            </a:endParaRPr>
          </a:p>
          <a:p>
            <a:pPr marL="342900" indent="-342900">
              <a:buFont typeface="Arial"/>
              <a:buChar char="•"/>
            </a:pPr>
            <a:endParaRPr lang="en-US" sz="2400">
              <a:latin typeface="Calibri Light"/>
              <a:ea typeface="Calibri"/>
              <a:cs typeface="Arial"/>
            </a:endParaRPr>
          </a:p>
          <a:p>
            <a:pPr marL="342900" indent="-342900">
              <a:buFont typeface="Arial"/>
              <a:buChar char="•"/>
            </a:pPr>
            <a:r>
              <a:rPr lang="en-US" sz="2400">
                <a:solidFill>
                  <a:srgbClr val="000000"/>
                </a:solidFill>
                <a:latin typeface="Calibri Light"/>
                <a:ea typeface="Calibri"/>
                <a:cs typeface="Calibri"/>
              </a:rPr>
              <a:t>COVID 19</a:t>
            </a:r>
            <a:endParaRPr lang="en-US" sz="2400">
              <a:solidFill>
                <a:srgbClr val="000000"/>
              </a:solidFill>
              <a:latin typeface="Calibri Light"/>
              <a:ea typeface="Calibri"/>
              <a:cs typeface="Arial"/>
            </a:endParaRPr>
          </a:p>
          <a:p>
            <a:endParaRPr lang="en-US" sz="2400">
              <a:solidFill>
                <a:srgbClr val="000000"/>
              </a:solidFill>
              <a:latin typeface="Arial"/>
              <a:ea typeface="Calibri"/>
              <a:cs typeface="Arial"/>
            </a:endParaRPr>
          </a:p>
          <a:p>
            <a:endParaRPr lang="en-US" b="1">
              <a:solidFill>
                <a:srgbClr val="ED7D31"/>
              </a:solidFill>
              <a:latin typeface="Century Gothic"/>
              <a:ea typeface="Calibri"/>
              <a:cs typeface="Arial"/>
            </a:endParaRPr>
          </a:p>
          <a:p>
            <a:endParaRPr lang="en-US" b="1">
              <a:solidFill>
                <a:srgbClr val="7030A0"/>
              </a:solidFill>
              <a:latin typeface="Century Gothic"/>
            </a:endParaRPr>
          </a:p>
          <a:p>
            <a:endParaRPr lang="en-US" b="1">
              <a:solidFill>
                <a:srgbClr val="7030A0"/>
              </a:solidFill>
              <a:latin typeface="Century Gothic"/>
            </a:endParaRPr>
          </a:p>
          <a:p>
            <a:endParaRPr lang="en-US" b="1">
              <a:solidFill>
                <a:srgbClr val="70AD47"/>
              </a:solidFill>
              <a:latin typeface="Century Gothic"/>
            </a:endParaRPr>
          </a:p>
        </p:txBody>
      </p:sp>
    </p:spTree>
    <p:extLst>
      <p:ext uri="{BB962C8B-B14F-4D97-AF65-F5344CB8AC3E}">
        <p14:creationId xmlns:p14="http://schemas.microsoft.com/office/powerpoint/2010/main" val="28356014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B52E352-1732-DF81-FED3-736DAFCC4399}"/>
              </a:ext>
            </a:extLst>
          </p:cNvPr>
          <p:cNvSpPr>
            <a:spLocks noGrp="1"/>
          </p:cNvSpPr>
          <p:nvPr>
            <p:ph type="title"/>
          </p:nvPr>
        </p:nvSpPr>
        <p:spPr>
          <a:xfrm>
            <a:off x="1371599" y="294538"/>
            <a:ext cx="9895951" cy="1033669"/>
          </a:xfrm>
        </p:spPr>
        <p:txBody>
          <a:bodyPr>
            <a:normAutofit fontScale="90000"/>
          </a:bodyPr>
          <a:lstStyle/>
          <a:p>
            <a:r>
              <a:rPr lang="en-US" sz="4000">
                <a:solidFill>
                  <a:srgbClr val="FFFFFF"/>
                </a:solidFill>
                <a:ea typeface="Calibri Light"/>
                <a:cs typeface="Calibri Light"/>
              </a:rPr>
              <a:t>Empowering Patient Participation Groups (PPGs) - Your Partner in Recruitment</a:t>
            </a:r>
          </a:p>
        </p:txBody>
      </p:sp>
      <p:graphicFrame>
        <p:nvGraphicFramePr>
          <p:cNvPr id="21" name="Table 7">
            <a:extLst>
              <a:ext uri="{FF2B5EF4-FFF2-40B4-BE49-F238E27FC236}">
                <a16:creationId xmlns:a16="http://schemas.microsoft.com/office/drawing/2014/main" id="{7438F2A7-E97C-A890-C80B-7F4BD337979D}"/>
              </a:ext>
            </a:extLst>
          </p:cNvPr>
          <p:cNvGraphicFramePr>
            <a:graphicFrameLocks/>
          </p:cNvGraphicFramePr>
          <p:nvPr>
            <p:extLst>
              <p:ext uri="{D42A27DB-BD31-4B8C-83A1-F6EECF244321}">
                <p14:modId xmlns:p14="http://schemas.microsoft.com/office/powerpoint/2010/main" val="3400357980"/>
              </p:ext>
            </p:extLst>
          </p:nvPr>
        </p:nvGraphicFramePr>
        <p:xfrm>
          <a:off x="811033" y="1829339"/>
          <a:ext cx="10621323" cy="4612500"/>
        </p:xfrm>
        <a:graphic>
          <a:graphicData uri="http://schemas.openxmlformats.org/drawingml/2006/table">
            <a:tbl>
              <a:tblPr firstRow="1" bandRow="1">
                <a:tableStyleId>{5C22544A-7EE6-4342-B048-85BDC9FD1C3A}</a:tableStyleId>
              </a:tblPr>
              <a:tblGrid>
                <a:gridCol w="10621323">
                  <a:extLst>
                    <a:ext uri="{9D8B030D-6E8A-4147-A177-3AD203B41FA5}">
                      <a16:colId xmlns:a16="http://schemas.microsoft.com/office/drawing/2014/main" val="444552435"/>
                    </a:ext>
                  </a:extLst>
                </a:gridCol>
              </a:tblGrid>
              <a:tr h="677231">
                <a:tc>
                  <a:txBody>
                    <a:bodyPr/>
                    <a:lstStyle/>
                    <a:p>
                      <a:pPr lvl="0">
                        <a:buNone/>
                      </a:pPr>
                      <a:r>
                        <a:rPr lang="en-US" sz="2800" b="0" i="0" u="none" strike="noStrike" baseline="0" noProof="0">
                          <a:solidFill>
                            <a:srgbClr val="FFFFFF"/>
                          </a:solidFill>
                          <a:latin typeface="Calibri"/>
                        </a:rPr>
                        <a:t>Here are some demographic opportunities for involvement in PPGs:</a:t>
                      </a:r>
                      <a:endParaRPr lang="en-US"/>
                    </a:p>
                  </a:txBody>
                  <a:tcPr/>
                </a:tc>
                <a:extLst>
                  <a:ext uri="{0D108BD9-81ED-4DB2-BD59-A6C34878D82A}">
                    <a16:rowId xmlns:a16="http://schemas.microsoft.com/office/drawing/2014/main" val="1395066828"/>
                  </a:ext>
                </a:extLst>
              </a:tr>
              <a:tr h="3935269">
                <a:tc>
                  <a:txBody>
                    <a:bodyPr/>
                    <a:lstStyle/>
                    <a:p>
                      <a:endParaRPr lang="en-US"/>
                    </a:p>
                    <a:p>
                      <a:pPr lvl="0">
                        <a:buNone/>
                      </a:pPr>
                      <a:endParaRPr lang="en-US"/>
                    </a:p>
                    <a:p>
                      <a:pPr lvl="0">
                        <a:buNone/>
                      </a:pPr>
                      <a:endParaRPr lang="en-US"/>
                    </a:p>
                    <a:p>
                      <a:pPr lvl="0">
                        <a:buNone/>
                      </a:pPr>
                      <a:endParaRPr lang="en-US"/>
                    </a:p>
                    <a:p>
                      <a:pPr lvl="0">
                        <a:buNone/>
                      </a:pPr>
                      <a:endParaRPr lang="en-US"/>
                    </a:p>
                    <a:p>
                      <a:pPr lvl="0">
                        <a:buNone/>
                      </a:pPr>
                      <a:endParaRPr lang="en-US"/>
                    </a:p>
                    <a:p>
                      <a:pPr lvl="0">
                        <a:buNone/>
                      </a:pPr>
                      <a:endParaRPr lang="en-US"/>
                    </a:p>
                    <a:p>
                      <a:pPr lvl="0">
                        <a:buNone/>
                      </a:pPr>
                      <a:endParaRPr lang="en-US"/>
                    </a:p>
                    <a:p>
                      <a:pPr lvl="0">
                        <a:buNone/>
                      </a:pPr>
                      <a:endParaRPr lang="en-US"/>
                    </a:p>
                    <a:p>
                      <a:pPr lvl="0">
                        <a:buNone/>
                      </a:pPr>
                      <a:endParaRPr lang="en-US"/>
                    </a:p>
                    <a:p>
                      <a:pPr lvl="0">
                        <a:buNone/>
                      </a:pPr>
                      <a:endParaRPr lang="en-US"/>
                    </a:p>
                  </a:txBody>
                  <a:tcPr/>
                </a:tc>
                <a:extLst>
                  <a:ext uri="{0D108BD9-81ED-4DB2-BD59-A6C34878D82A}">
                    <a16:rowId xmlns:a16="http://schemas.microsoft.com/office/drawing/2014/main" val="3836989075"/>
                  </a:ext>
                </a:extLst>
              </a:tr>
            </a:tbl>
          </a:graphicData>
        </a:graphic>
      </p:graphicFrame>
      <p:sp>
        <p:nvSpPr>
          <p:cNvPr id="3" name="TextBox 2">
            <a:extLst>
              <a:ext uri="{FF2B5EF4-FFF2-40B4-BE49-F238E27FC236}">
                <a16:creationId xmlns:a16="http://schemas.microsoft.com/office/drawing/2014/main" id="{7E2075D7-6619-2147-A767-BB47E7C22E36}"/>
              </a:ext>
            </a:extLst>
          </p:cNvPr>
          <p:cNvSpPr txBox="1"/>
          <p:nvPr/>
        </p:nvSpPr>
        <p:spPr>
          <a:xfrm>
            <a:off x="914401" y="2596551"/>
            <a:ext cx="10032519" cy="313932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a:latin typeface="Calibri Light"/>
                <a:ea typeface="Calibri Light"/>
                <a:cs typeface="Calibri Light"/>
              </a:rPr>
              <a:t>A representation of the diverse demographics of the patient population within your GP practice.  </a:t>
            </a:r>
          </a:p>
          <a:p>
            <a:endParaRPr lang="en-US" sz="2400">
              <a:latin typeface="Calibri Light"/>
              <a:ea typeface="Calibri Light"/>
              <a:cs typeface="Calibri Light"/>
            </a:endParaRPr>
          </a:p>
          <a:p>
            <a:r>
              <a:rPr lang="en-US" sz="2400">
                <a:latin typeface="Calibri Light"/>
                <a:ea typeface="Calibri Light"/>
                <a:cs typeface="Calibri Light"/>
              </a:rPr>
              <a:t>Encouraging a wide range of individuals to get involved in PPGs is essential for ensuring that the group's efforts are representative and address the needs of all patients. </a:t>
            </a:r>
            <a:endParaRPr lang="en-US" sz="2400">
              <a:solidFill>
                <a:srgbClr val="000000"/>
              </a:solidFill>
              <a:latin typeface="Calibri Light"/>
              <a:ea typeface="Calibri Light"/>
              <a:cs typeface="Calibri Light"/>
            </a:endParaRPr>
          </a:p>
          <a:p>
            <a:endParaRPr lang="en-US" b="1">
              <a:solidFill>
                <a:srgbClr val="7030A0"/>
              </a:solidFill>
              <a:latin typeface="Century Gothic"/>
            </a:endParaRPr>
          </a:p>
          <a:p>
            <a:endParaRPr lang="en-US" b="1">
              <a:solidFill>
                <a:srgbClr val="7030A0"/>
              </a:solidFill>
              <a:latin typeface="Century Gothic"/>
            </a:endParaRPr>
          </a:p>
          <a:p>
            <a:endParaRPr lang="en-US" b="1">
              <a:solidFill>
                <a:srgbClr val="70AD47"/>
              </a:solidFill>
              <a:latin typeface="Century Gothic"/>
            </a:endParaRPr>
          </a:p>
        </p:txBody>
      </p:sp>
    </p:spTree>
    <p:extLst>
      <p:ext uri="{BB962C8B-B14F-4D97-AF65-F5344CB8AC3E}">
        <p14:creationId xmlns:p14="http://schemas.microsoft.com/office/powerpoint/2010/main" val="21914825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B52E352-1732-DF81-FED3-736DAFCC4399}"/>
              </a:ext>
            </a:extLst>
          </p:cNvPr>
          <p:cNvSpPr>
            <a:spLocks noGrp="1"/>
          </p:cNvSpPr>
          <p:nvPr>
            <p:ph type="title"/>
          </p:nvPr>
        </p:nvSpPr>
        <p:spPr>
          <a:xfrm>
            <a:off x="1371599" y="294538"/>
            <a:ext cx="9895951" cy="1033669"/>
          </a:xfrm>
        </p:spPr>
        <p:txBody>
          <a:bodyPr>
            <a:normAutofit fontScale="90000"/>
          </a:bodyPr>
          <a:lstStyle/>
          <a:p>
            <a:r>
              <a:rPr lang="en-US" sz="4000">
                <a:solidFill>
                  <a:srgbClr val="FFFFFF"/>
                </a:solidFill>
                <a:ea typeface="Calibri Light"/>
                <a:cs typeface="Calibri Light"/>
              </a:rPr>
              <a:t>Empowering Patient Participation Groups (PPGs) - Your Partner in Recruitment</a:t>
            </a:r>
          </a:p>
        </p:txBody>
      </p:sp>
      <p:graphicFrame>
        <p:nvGraphicFramePr>
          <p:cNvPr id="21" name="Table 7">
            <a:extLst>
              <a:ext uri="{FF2B5EF4-FFF2-40B4-BE49-F238E27FC236}">
                <a16:creationId xmlns:a16="http://schemas.microsoft.com/office/drawing/2014/main" id="{7438F2A7-E97C-A890-C80B-7F4BD337979D}"/>
              </a:ext>
            </a:extLst>
          </p:cNvPr>
          <p:cNvGraphicFramePr>
            <a:graphicFrameLocks/>
          </p:cNvGraphicFramePr>
          <p:nvPr>
            <p:extLst>
              <p:ext uri="{D42A27DB-BD31-4B8C-83A1-F6EECF244321}">
                <p14:modId xmlns:p14="http://schemas.microsoft.com/office/powerpoint/2010/main" val="1639208926"/>
              </p:ext>
            </p:extLst>
          </p:nvPr>
        </p:nvGraphicFramePr>
        <p:xfrm>
          <a:off x="811033" y="1829339"/>
          <a:ext cx="10621323" cy="4612500"/>
        </p:xfrm>
        <a:graphic>
          <a:graphicData uri="http://schemas.openxmlformats.org/drawingml/2006/table">
            <a:tbl>
              <a:tblPr firstRow="1" bandRow="1">
                <a:tableStyleId>{5C22544A-7EE6-4342-B048-85BDC9FD1C3A}</a:tableStyleId>
              </a:tblPr>
              <a:tblGrid>
                <a:gridCol w="10621323">
                  <a:extLst>
                    <a:ext uri="{9D8B030D-6E8A-4147-A177-3AD203B41FA5}">
                      <a16:colId xmlns:a16="http://schemas.microsoft.com/office/drawing/2014/main" val="444552435"/>
                    </a:ext>
                  </a:extLst>
                </a:gridCol>
              </a:tblGrid>
              <a:tr h="677231">
                <a:tc>
                  <a:txBody>
                    <a:bodyPr/>
                    <a:lstStyle/>
                    <a:p>
                      <a:pPr lvl="0">
                        <a:buNone/>
                      </a:pPr>
                      <a:r>
                        <a:rPr lang="en-US" sz="2800" b="0" i="0" u="none" strike="noStrike" baseline="0" noProof="0">
                          <a:solidFill>
                            <a:srgbClr val="FFFFFF"/>
                          </a:solidFill>
                          <a:latin typeface="Calibri Light"/>
                        </a:rPr>
                        <a:t>Demographic opportunities for involvement in PPGs:</a:t>
                      </a:r>
                      <a:endParaRPr lang="en-US">
                        <a:latin typeface="Calibri Light"/>
                      </a:endParaRPr>
                    </a:p>
                  </a:txBody>
                  <a:tcPr/>
                </a:tc>
                <a:extLst>
                  <a:ext uri="{0D108BD9-81ED-4DB2-BD59-A6C34878D82A}">
                    <a16:rowId xmlns:a16="http://schemas.microsoft.com/office/drawing/2014/main" val="1395066828"/>
                  </a:ext>
                </a:extLst>
              </a:tr>
              <a:tr h="3935269">
                <a:tc>
                  <a:txBody>
                    <a:bodyPr/>
                    <a:lstStyle/>
                    <a:p>
                      <a:endParaRPr lang="en-US"/>
                    </a:p>
                    <a:p>
                      <a:pPr lvl="0">
                        <a:buNone/>
                      </a:pPr>
                      <a:endParaRPr lang="en-US"/>
                    </a:p>
                    <a:p>
                      <a:pPr lvl="0">
                        <a:buNone/>
                      </a:pPr>
                      <a:endParaRPr lang="en-US"/>
                    </a:p>
                    <a:p>
                      <a:pPr lvl="0">
                        <a:buNone/>
                      </a:pPr>
                      <a:endParaRPr lang="en-US"/>
                    </a:p>
                    <a:p>
                      <a:pPr lvl="0">
                        <a:buNone/>
                      </a:pPr>
                      <a:endParaRPr lang="en-US"/>
                    </a:p>
                    <a:p>
                      <a:pPr lvl="0">
                        <a:buNone/>
                      </a:pPr>
                      <a:endParaRPr lang="en-US"/>
                    </a:p>
                    <a:p>
                      <a:pPr lvl="0">
                        <a:buNone/>
                      </a:pPr>
                      <a:endParaRPr lang="en-US"/>
                    </a:p>
                    <a:p>
                      <a:pPr lvl="0">
                        <a:buNone/>
                      </a:pPr>
                      <a:endParaRPr lang="en-US"/>
                    </a:p>
                    <a:p>
                      <a:pPr lvl="0">
                        <a:buNone/>
                      </a:pPr>
                      <a:endParaRPr lang="en-US"/>
                    </a:p>
                    <a:p>
                      <a:pPr lvl="0">
                        <a:buNone/>
                      </a:pPr>
                      <a:endParaRPr lang="en-US"/>
                    </a:p>
                    <a:p>
                      <a:pPr lvl="0">
                        <a:buNone/>
                      </a:pPr>
                      <a:endParaRPr lang="en-US"/>
                    </a:p>
                  </a:txBody>
                  <a:tcPr/>
                </a:tc>
                <a:extLst>
                  <a:ext uri="{0D108BD9-81ED-4DB2-BD59-A6C34878D82A}">
                    <a16:rowId xmlns:a16="http://schemas.microsoft.com/office/drawing/2014/main" val="3836989075"/>
                  </a:ext>
                </a:extLst>
              </a:tr>
            </a:tbl>
          </a:graphicData>
        </a:graphic>
      </p:graphicFrame>
      <p:sp>
        <p:nvSpPr>
          <p:cNvPr id="3" name="TextBox 2">
            <a:extLst>
              <a:ext uri="{FF2B5EF4-FFF2-40B4-BE49-F238E27FC236}">
                <a16:creationId xmlns:a16="http://schemas.microsoft.com/office/drawing/2014/main" id="{7E2075D7-6619-2147-A767-BB47E7C22E36}"/>
              </a:ext>
            </a:extLst>
          </p:cNvPr>
          <p:cNvSpPr txBox="1"/>
          <p:nvPr/>
        </p:nvSpPr>
        <p:spPr>
          <a:xfrm>
            <a:off x="825336" y="2161122"/>
            <a:ext cx="10547116" cy="563231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buFont typeface="Wingdings"/>
              <a:buChar char="q"/>
            </a:pPr>
            <a:endParaRPr lang="en-US" sz="2400" b="1">
              <a:latin typeface="Calibri Light"/>
              <a:ea typeface="Calibri Light"/>
              <a:cs typeface="Calibri Light"/>
            </a:endParaRPr>
          </a:p>
          <a:p>
            <a:pPr marL="457200" indent="-457200">
              <a:buFont typeface="Wingdings"/>
              <a:buChar char="q"/>
            </a:pPr>
            <a:r>
              <a:rPr lang="en-US" sz="2400">
                <a:latin typeface="Calibri Light"/>
                <a:ea typeface="Calibri"/>
                <a:cs typeface="Arial"/>
              </a:rPr>
              <a:t>Age Diversity: </a:t>
            </a:r>
          </a:p>
          <a:p>
            <a:pPr marL="457200" indent="-457200">
              <a:buFont typeface="Wingdings"/>
              <a:buChar char="q"/>
            </a:pPr>
            <a:r>
              <a:rPr lang="en-US" sz="2400">
                <a:solidFill>
                  <a:srgbClr val="000000"/>
                </a:solidFill>
                <a:latin typeface="Calibri Light"/>
                <a:ea typeface="Calibri"/>
                <a:cs typeface="Arial"/>
              </a:rPr>
              <a:t>Cultural and Ethnic Diversity</a:t>
            </a:r>
          </a:p>
          <a:p>
            <a:pPr marL="457200" indent="-457200">
              <a:buFont typeface="Wingdings"/>
              <a:buChar char="q"/>
            </a:pPr>
            <a:r>
              <a:rPr lang="en-US" sz="2400">
                <a:solidFill>
                  <a:srgbClr val="000000"/>
                </a:solidFill>
                <a:latin typeface="Calibri Light"/>
                <a:ea typeface="Calibri"/>
                <a:cs typeface="Arial"/>
              </a:rPr>
              <a:t>Gender and Sexual Orientation</a:t>
            </a:r>
          </a:p>
          <a:p>
            <a:pPr marL="457200" indent="-457200">
              <a:buFont typeface="Wingdings"/>
              <a:buChar char="q"/>
            </a:pPr>
            <a:r>
              <a:rPr lang="en-US" sz="2400">
                <a:solidFill>
                  <a:srgbClr val="000000"/>
                </a:solidFill>
                <a:latin typeface="Calibri Light"/>
                <a:ea typeface="Calibri"/>
                <a:cs typeface="Arial"/>
              </a:rPr>
              <a:t>Socioeconomic Diversity</a:t>
            </a:r>
          </a:p>
          <a:p>
            <a:pPr marL="457200" indent="-457200">
              <a:buFont typeface="Wingdings"/>
              <a:buChar char="q"/>
            </a:pPr>
            <a:r>
              <a:rPr lang="en-US" sz="2400">
                <a:solidFill>
                  <a:srgbClr val="000000"/>
                </a:solidFill>
                <a:latin typeface="Calibri Light"/>
                <a:ea typeface="Calibri"/>
                <a:cs typeface="Arial"/>
              </a:rPr>
              <a:t>Geographic Diversity</a:t>
            </a:r>
          </a:p>
          <a:p>
            <a:pPr marL="457200" indent="-457200">
              <a:buFont typeface="Wingdings"/>
              <a:buChar char="q"/>
            </a:pPr>
            <a:r>
              <a:rPr lang="en-US" sz="2400">
                <a:solidFill>
                  <a:srgbClr val="000000"/>
                </a:solidFill>
                <a:latin typeface="Calibri Light"/>
                <a:ea typeface="Calibri"/>
                <a:cs typeface="Arial"/>
              </a:rPr>
              <a:t>Health Status</a:t>
            </a:r>
          </a:p>
          <a:p>
            <a:pPr marL="457200" indent="-457200">
              <a:buFont typeface="Wingdings"/>
              <a:buChar char="q"/>
            </a:pPr>
            <a:r>
              <a:rPr lang="en-US" sz="2400">
                <a:solidFill>
                  <a:srgbClr val="000000"/>
                </a:solidFill>
                <a:latin typeface="Calibri Light"/>
                <a:ea typeface="Calibri"/>
                <a:cs typeface="Arial"/>
              </a:rPr>
              <a:t>Language Diversity</a:t>
            </a:r>
          </a:p>
          <a:p>
            <a:pPr marL="457200" indent="-457200">
              <a:buFont typeface="Wingdings"/>
              <a:buChar char="q"/>
            </a:pPr>
            <a:r>
              <a:rPr lang="en-US" sz="2400">
                <a:solidFill>
                  <a:srgbClr val="000000"/>
                </a:solidFill>
                <a:latin typeface="Calibri Light"/>
                <a:ea typeface="Calibri"/>
                <a:cs typeface="Arial"/>
              </a:rPr>
              <a:t>Generational Diversity</a:t>
            </a:r>
          </a:p>
          <a:p>
            <a:pPr marL="457200" indent="-457200">
              <a:buFont typeface="Wingdings"/>
              <a:buChar char="q"/>
            </a:pPr>
            <a:r>
              <a:rPr lang="en-US" sz="2400">
                <a:solidFill>
                  <a:srgbClr val="000000"/>
                </a:solidFill>
                <a:latin typeface="Calibri Light"/>
                <a:ea typeface="Calibri"/>
                <a:cs typeface="Arial"/>
              </a:rPr>
              <a:t>Educational Background</a:t>
            </a:r>
          </a:p>
          <a:p>
            <a:pPr marL="457200" indent="-457200">
              <a:buFont typeface="Wingdings"/>
              <a:buChar char="q"/>
            </a:pPr>
            <a:r>
              <a:rPr lang="en-US" sz="2400">
                <a:solidFill>
                  <a:srgbClr val="000000"/>
                </a:solidFill>
                <a:latin typeface="Calibri Light"/>
                <a:ea typeface="Calibri"/>
                <a:cs typeface="Arial"/>
              </a:rPr>
              <a:t>Caregivers and Family Members</a:t>
            </a:r>
          </a:p>
          <a:p>
            <a:pPr marL="457200" indent="-457200">
              <a:buFont typeface="Wingdings"/>
              <a:buChar char="q"/>
            </a:pPr>
            <a:r>
              <a:rPr lang="en-US" sz="2400">
                <a:solidFill>
                  <a:srgbClr val="000000"/>
                </a:solidFill>
                <a:latin typeface="Calibri Light"/>
                <a:ea typeface="Calibri"/>
                <a:cs typeface="Arial"/>
              </a:rPr>
              <a:t>Patients with Varied Healthcare Experiences</a:t>
            </a:r>
          </a:p>
          <a:p>
            <a:endParaRPr lang="en-US" b="1">
              <a:solidFill>
                <a:srgbClr val="ED7D31"/>
              </a:solidFill>
              <a:latin typeface="Century Gothic"/>
              <a:ea typeface="Calibri"/>
              <a:cs typeface="Arial"/>
            </a:endParaRPr>
          </a:p>
          <a:p>
            <a:endParaRPr lang="en-US" b="1">
              <a:solidFill>
                <a:srgbClr val="7030A0"/>
              </a:solidFill>
              <a:latin typeface="Century Gothic"/>
            </a:endParaRPr>
          </a:p>
          <a:p>
            <a:endParaRPr lang="en-US" b="1">
              <a:solidFill>
                <a:srgbClr val="7030A0"/>
              </a:solidFill>
              <a:latin typeface="Century Gothic"/>
            </a:endParaRPr>
          </a:p>
          <a:p>
            <a:endParaRPr lang="en-US" b="1">
              <a:solidFill>
                <a:srgbClr val="70AD47"/>
              </a:solidFill>
              <a:latin typeface="Century Gothic"/>
            </a:endParaRPr>
          </a:p>
        </p:txBody>
      </p:sp>
    </p:spTree>
    <p:extLst>
      <p:ext uri="{BB962C8B-B14F-4D97-AF65-F5344CB8AC3E}">
        <p14:creationId xmlns:p14="http://schemas.microsoft.com/office/powerpoint/2010/main" val="14752307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BrushVTI">
  <a:themeElements>
    <a:clrScheme name="AnalogousFromRegularSeedRightStep">
      <a:dk1>
        <a:srgbClr val="000000"/>
      </a:dk1>
      <a:lt1>
        <a:srgbClr val="FFFFFF"/>
      </a:lt1>
      <a:dk2>
        <a:srgbClr val="311D34"/>
      </a:dk2>
      <a:lt2>
        <a:srgbClr val="E8E2E6"/>
      </a:lt2>
      <a:accent1>
        <a:srgbClr val="47B665"/>
      </a:accent1>
      <a:accent2>
        <a:srgbClr val="3BB18C"/>
      </a:accent2>
      <a:accent3>
        <a:srgbClr val="4AB0BC"/>
      </a:accent3>
      <a:accent4>
        <a:srgbClr val="3B74B1"/>
      </a:accent4>
      <a:accent5>
        <a:srgbClr val="4D54C3"/>
      </a:accent5>
      <a:accent6>
        <a:srgbClr val="653BB1"/>
      </a:accent6>
      <a:hlink>
        <a:srgbClr val="BF3F9C"/>
      </a:hlink>
      <a:folHlink>
        <a:srgbClr val="7F7F7F"/>
      </a:folHlink>
    </a:clrScheme>
    <a:fontScheme name="Custom 3">
      <a:majorFont>
        <a:latin typeface="Elephant"/>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rushVTI" id="{7102FA3A-9D7B-4497-8C4B-FB535AAFDE06}" vid="{C6D41F62-6FAB-440A-BEC7-CB7BF190811F}"/>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FF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c8f3af9f-a347-4eef-b8eb-86525ba6e59e">
      <Terms xmlns="http://schemas.microsoft.com/office/infopath/2007/PartnerControls"/>
    </lcf76f155ced4ddcb4097134ff3c332f>
    <TaxCatchAll xmlns="80d56c9b-eb06-4b57-84a1-317f9b0c27c4"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E6DFD2BCA8D4944B34A2053F30B14C7" ma:contentTypeVersion="17" ma:contentTypeDescription="Create a new document." ma:contentTypeScope="" ma:versionID="0ea5a8ddad68dd2768a75941a13c9d0a">
  <xsd:schema xmlns:xsd="http://www.w3.org/2001/XMLSchema" xmlns:xs="http://www.w3.org/2001/XMLSchema" xmlns:p="http://schemas.microsoft.com/office/2006/metadata/properties" xmlns:ns2="c8f3af9f-a347-4eef-b8eb-86525ba6e59e" xmlns:ns3="80d56c9b-eb06-4b57-84a1-317f9b0c27c4" targetNamespace="http://schemas.microsoft.com/office/2006/metadata/properties" ma:root="true" ma:fieldsID="b4a20daf9ddca5d1bd15bf9294702e44" ns2:_="" ns3:_="">
    <xsd:import namespace="c8f3af9f-a347-4eef-b8eb-86525ba6e59e"/>
    <xsd:import namespace="80d56c9b-eb06-4b57-84a1-317f9b0c27c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8f3af9f-a347-4eef-b8eb-86525ba6e59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d8edbc65-89d6-4427-b4b3-5786e8def121"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0d56c9b-eb06-4b57-84a1-317f9b0c27c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afd13ec8-1965-46ab-aa70-5269f2d8fcdd}" ma:internalName="TaxCatchAll" ma:showField="CatchAllData" ma:web="80d56c9b-eb06-4b57-84a1-317f9b0c27c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35D26F8-FC2C-41D3-AA96-96A72F53E6E4}">
  <ds:schemaRefs>
    <ds:schemaRef ds:uri="80d56c9b-eb06-4b57-84a1-317f9b0c27c4"/>
    <ds:schemaRef ds:uri="c8f3af9f-a347-4eef-b8eb-86525ba6e59e"/>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4FB5F3D3-23E2-4F5B-B19D-EE80F1E37371}">
  <ds:schemaRefs>
    <ds:schemaRef ds:uri="http://schemas.microsoft.com/sharepoint/v3/contenttype/forms"/>
  </ds:schemaRefs>
</ds:datastoreItem>
</file>

<file path=customXml/itemProps3.xml><?xml version="1.0" encoding="utf-8"?>
<ds:datastoreItem xmlns:ds="http://schemas.openxmlformats.org/officeDocument/2006/customXml" ds:itemID="{7D6553E3-462A-4F47-99E8-37AABAA078C8}">
  <ds:schemaRefs>
    <ds:schemaRef ds:uri="80d56c9b-eb06-4b57-84a1-317f9b0c27c4"/>
    <ds:schemaRef ds:uri="c8f3af9f-a347-4eef-b8eb-86525ba6e59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0</TotalTime>
  <Words>1095</Words>
  <Application>Microsoft Office PowerPoint</Application>
  <PresentationFormat>Widescreen</PresentationFormat>
  <Paragraphs>220</Paragraphs>
  <Slides>13</Slides>
  <Notes>9</Notes>
  <HiddenSlides>0</HiddenSlides>
  <MMClips>0</MMClips>
  <ScaleCrop>false</ScaleCrop>
  <HeadingPairs>
    <vt:vector size="6" baseType="variant">
      <vt:variant>
        <vt:lpstr>Fonts Used</vt:lpstr>
      </vt:variant>
      <vt:variant>
        <vt:i4>6</vt:i4>
      </vt:variant>
      <vt:variant>
        <vt:lpstr>Theme</vt:lpstr>
      </vt:variant>
      <vt:variant>
        <vt:i4>4</vt:i4>
      </vt:variant>
      <vt:variant>
        <vt:lpstr>Slide Titles</vt:lpstr>
      </vt:variant>
      <vt:variant>
        <vt:i4>13</vt:i4>
      </vt:variant>
    </vt:vector>
  </HeadingPairs>
  <TitlesOfParts>
    <vt:vector size="23" baseType="lpstr">
      <vt:lpstr>Arial</vt:lpstr>
      <vt:lpstr>Calibri</vt:lpstr>
      <vt:lpstr>Calibri Light</vt:lpstr>
      <vt:lpstr>Century Gothic</vt:lpstr>
      <vt:lpstr>Elephant</vt:lpstr>
      <vt:lpstr>Wingdings</vt:lpstr>
      <vt:lpstr>Office Theme</vt:lpstr>
      <vt:lpstr>office theme</vt:lpstr>
      <vt:lpstr>BrushVTI</vt:lpstr>
      <vt:lpstr>Office Theme</vt:lpstr>
      <vt:lpstr>Empowering Patient Participation Groups (PPGs)  Monday 25th September</vt:lpstr>
      <vt:lpstr>Today's session</vt:lpstr>
      <vt:lpstr>Empowering Patient Participation Groups (PPGs) - Your Partner in Recruitment</vt:lpstr>
      <vt:lpstr>Empowering Patient Participation Groups (PPGs) - Your Partner in Recruitment</vt:lpstr>
      <vt:lpstr>Empowering Patient Participation Groups (PPGs) - Your Partner in Recruitment</vt:lpstr>
      <vt:lpstr>Empowering Patient Participation Groups (PPGs) - Your Partner in Recruitment</vt:lpstr>
      <vt:lpstr>Empowering Patient Participation Groups (PPGs) - Your Partner in Recruitment</vt:lpstr>
      <vt:lpstr>Empowering Patient Participation Groups (PPGs) - Your Partner in Recruitment</vt:lpstr>
      <vt:lpstr>Empowering Patient Participation Groups (PPGs) - Your Partner in Recruitment</vt:lpstr>
      <vt:lpstr>Empowering Patient Participation Groups (PPGs) - Your Partner in Recruitment</vt:lpstr>
      <vt:lpstr>Empowering Patient Participation Groups (PPGs) - Your Partner in Recruitment</vt:lpstr>
      <vt:lpstr>Empowering Patient Participation Groups (PPGs) - Your Partner in Recruitment</vt:lpstr>
      <vt:lpstr>Any Questions?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Joint Partnership Board and Reference Groups</dc:title>
  <dc:creator>Jano Goodchild</dc:creator>
  <cp:lastModifiedBy>Tanya Murat</cp:lastModifiedBy>
  <cp:revision>122</cp:revision>
  <dcterms:created xsi:type="dcterms:W3CDTF">2022-07-21T14:45:29Z</dcterms:created>
  <dcterms:modified xsi:type="dcterms:W3CDTF">2023-09-25T16:56:48Z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0x010100CE6DFD2BCA8D4944B34A2053F30B14C7</vt:lpwstr>
  </property>
  <property fmtid="{D5CDD505-2E9C-101B-9397-08002B2CF9AE}" pid="3" name="MediaServiceImageTags">
    <vt:lpwstr/>
  </property>
</Properties>
</file>