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27">
          <p15:clr>
            <a:srgbClr val="A4A3A4"/>
          </p15:clr>
        </p15:guide>
        <p15:guide id="3" orient="horz" pos="564">
          <p15:clr>
            <a:srgbClr val="A4A3A4"/>
          </p15:clr>
        </p15:guide>
        <p15:guide id="4" pos="2880">
          <p15:clr>
            <a:srgbClr val="A4A3A4"/>
          </p15:clr>
        </p15:guide>
        <p15:guide id="5" pos="680">
          <p15:clr>
            <a:srgbClr val="A4A3A4"/>
          </p15:clr>
        </p15:guide>
        <p15:guide id="6" pos="5232">
          <p15:clr>
            <a:srgbClr val="A4A3A4"/>
          </p15:clr>
        </p15:guide>
        <p15:guide id="7" pos="778">
          <p15:clr>
            <a:srgbClr val="A4A3A4"/>
          </p15:clr>
        </p15:guide>
        <p15:guide id="8" pos="874">
          <p15:clr>
            <a:srgbClr val="A4A3A4"/>
          </p15:clr>
        </p15:guide>
        <p15:guide id="9" pos="970">
          <p15:clr>
            <a:srgbClr val="A4A3A4"/>
          </p15:clr>
        </p15:guide>
        <p15:guide id="10" pos="1066">
          <p15:clr>
            <a:srgbClr val="A4A3A4"/>
          </p15:clr>
        </p15:guide>
        <p15:guide id="11" pos="1162">
          <p15:clr>
            <a:srgbClr val="A4A3A4"/>
          </p15:clr>
        </p15:guide>
        <p15:guide id="12" pos="387">
          <p15:clr>
            <a:srgbClr val="A4A3A4"/>
          </p15:clr>
        </p15:guide>
        <p15:guide id="13" pos="2788">
          <p15:clr>
            <a:srgbClr val="A4A3A4"/>
          </p15:clr>
        </p15:guide>
        <p15:guide id="14" pos="3986">
          <p15:clr>
            <a:srgbClr val="A4A3A4"/>
          </p15:clr>
        </p15:guide>
        <p15:guide id="15" pos="55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am Hamedi" initials="M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5E71A6-0914-45DD-A877-817F415F5120}" v="17" dt="2021-09-27T11:13:48.6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howGuides="1">
      <p:cViewPr varScale="1">
        <p:scale>
          <a:sx n="86" d="100"/>
          <a:sy n="86" d="100"/>
        </p:scale>
        <p:origin x="1334" y="58"/>
      </p:cViewPr>
      <p:guideLst>
        <p:guide orient="horz" pos="2160"/>
        <p:guide orient="horz" pos="227"/>
        <p:guide orient="horz" pos="564"/>
        <p:guide pos="2880"/>
        <p:guide pos="680"/>
        <p:guide pos="5232"/>
        <p:guide pos="778"/>
        <p:guide pos="874"/>
        <p:guide pos="970"/>
        <p:guide pos="1066"/>
        <p:guide pos="1162"/>
        <p:guide pos="387"/>
        <p:guide pos="2788"/>
        <p:guide pos="3986"/>
        <p:guide pos="55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828" y="-7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ya Murat" userId="ef4029b2-a289-40cd-aaa2-c256938c6522" providerId="ADAL" clId="{F15E71A6-0914-45DD-A877-817F415F5120}"/>
    <pc:docChg chg="undo custSel delSld modSld">
      <pc:chgData name="Tanya Murat" userId="ef4029b2-a289-40cd-aaa2-c256938c6522" providerId="ADAL" clId="{F15E71A6-0914-45DD-A877-817F415F5120}" dt="2021-09-27T11:18:06.543" v="432" actId="20577"/>
      <pc:docMkLst>
        <pc:docMk/>
      </pc:docMkLst>
      <pc:sldChg chg="del">
        <pc:chgData name="Tanya Murat" userId="ef4029b2-a289-40cd-aaa2-c256938c6522" providerId="ADAL" clId="{F15E71A6-0914-45DD-A877-817F415F5120}" dt="2021-09-27T10:58:46.052" v="60" actId="47"/>
        <pc:sldMkLst>
          <pc:docMk/>
          <pc:sldMk cId="3722840907" sldId="258"/>
        </pc:sldMkLst>
      </pc:sldChg>
      <pc:sldChg chg="delSp modSp mod setBg">
        <pc:chgData name="Tanya Murat" userId="ef4029b2-a289-40cd-aaa2-c256938c6522" providerId="ADAL" clId="{F15E71A6-0914-45DD-A877-817F415F5120}" dt="2021-09-27T11:18:06.543" v="432" actId="20577"/>
        <pc:sldMkLst>
          <pc:docMk/>
          <pc:sldMk cId="3575201446" sldId="260"/>
        </pc:sldMkLst>
        <pc:spChg chg="mod">
          <ac:chgData name="Tanya Murat" userId="ef4029b2-a289-40cd-aaa2-c256938c6522" providerId="ADAL" clId="{F15E71A6-0914-45DD-A877-817F415F5120}" dt="2021-09-27T11:18:06.543" v="432" actId="20577"/>
          <ac:spMkLst>
            <pc:docMk/>
            <pc:sldMk cId="3575201446" sldId="260"/>
            <ac:spMk id="3" creationId="{00000000-0000-0000-0000-000000000000}"/>
          </ac:spMkLst>
        </pc:spChg>
        <pc:picChg chg="del mod ord">
          <ac:chgData name="Tanya Murat" userId="ef4029b2-a289-40cd-aaa2-c256938c6522" providerId="ADAL" clId="{F15E71A6-0914-45DD-A877-817F415F5120}" dt="2021-09-27T11:12:48.689" v="270" actId="21"/>
          <ac:picMkLst>
            <pc:docMk/>
            <pc:sldMk cId="3575201446" sldId="260"/>
            <ac:picMk id="2" creationId="{00000000-0000-0000-0000-000000000000}"/>
          </ac:picMkLst>
        </pc:picChg>
      </pc:sldChg>
      <pc:sldChg chg="delSp modSp del mod">
        <pc:chgData name="Tanya Murat" userId="ef4029b2-a289-40cd-aaa2-c256938c6522" providerId="ADAL" clId="{F15E71A6-0914-45DD-A877-817F415F5120}" dt="2021-09-27T10:58:47.393" v="61" actId="47"/>
        <pc:sldMkLst>
          <pc:docMk/>
          <pc:sldMk cId="928232614" sldId="261"/>
        </pc:sldMkLst>
        <pc:spChg chg="mod">
          <ac:chgData name="Tanya Murat" userId="ef4029b2-a289-40cd-aaa2-c256938c6522" providerId="ADAL" clId="{F15E71A6-0914-45DD-A877-817F415F5120}" dt="2021-09-27T10:58:41.147" v="58" actId="20577"/>
          <ac:spMkLst>
            <pc:docMk/>
            <pc:sldMk cId="928232614" sldId="261"/>
            <ac:spMk id="3" creationId="{00000000-0000-0000-0000-000000000000}"/>
          </ac:spMkLst>
        </pc:spChg>
        <pc:picChg chg="del">
          <ac:chgData name="Tanya Murat" userId="ef4029b2-a289-40cd-aaa2-c256938c6522" providerId="ADAL" clId="{F15E71A6-0914-45DD-A877-817F415F5120}" dt="2021-09-27T10:58:43.163" v="59" actId="478"/>
          <ac:picMkLst>
            <pc:docMk/>
            <pc:sldMk cId="928232614" sldId="261"/>
            <ac:picMk id="4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4470C-15EE-4B5B-A121-0E2491588FF2}" type="datetimeFigureOut">
              <a:rPr lang="en-GB" smtClean="0">
                <a:latin typeface="Trebuchet MS" pitchFamily="34" charset="0"/>
              </a:rPr>
              <a:pPr/>
              <a:t>27/09/2021</a:t>
            </a:fld>
            <a:endParaRPr lang="en-GB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31327-28F4-4096-881D-D4C19478A6AB}" type="slidenum">
              <a:rPr lang="en-GB" smtClean="0">
                <a:latin typeface="Trebuchet MS" pitchFamily="34" charset="0"/>
              </a:rPr>
              <a:pPr/>
              <a:t>‹#›</a:t>
            </a:fld>
            <a:endParaRPr lang="en-GB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645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904BE892-C6FA-4F2E-B46D-6C7ACEC09FA4}" type="datetimeFigureOut">
              <a:rPr lang="en-GB" smtClean="0"/>
              <a:pPr/>
              <a:t>27/09/2021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6374C6B-5BE5-4B73-B347-B3E4D9E1CE3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78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lthwatch 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363" y="5322637"/>
            <a:ext cx="7691437" cy="578495"/>
          </a:xfrm>
        </p:spPr>
        <p:txBody>
          <a:bodyPr/>
          <a:lstStyle>
            <a:lvl1pPr>
              <a:defRPr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363" y="5826693"/>
            <a:ext cx="7691437" cy="360040"/>
          </a:xfrm>
        </p:spPr>
        <p:txBody>
          <a:bodyPr/>
          <a:lstStyle>
            <a:lvl1pPr marL="0" indent="0" algn="l">
              <a:lnSpc>
                <a:spcPts val="2800"/>
              </a:lnSpc>
              <a:buNone/>
              <a:defRPr sz="2500"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14363" y="6352178"/>
            <a:ext cx="3957637" cy="2520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265863" y="319088"/>
            <a:ext cx="2590800" cy="10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lthwatch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561" y="812333"/>
            <a:ext cx="7218000" cy="50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ealthwatch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775" y="898057"/>
            <a:ext cx="3883025" cy="724367"/>
          </a:xfrm>
        </p:spPr>
        <p:txBody>
          <a:bodyPr/>
          <a:lstStyle>
            <a:lvl1pPr>
              <a:lnSpc>
                <a:spcPts val="28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0607" y="897148"/>
            <a:ext cx="3219449" cy="428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5950" y="1765299"/>
            <a:ext cx="3879850" cy="3600000"/>
          </a:xfrm>
        </p:spPr>
        <p:txBody>
          <a:bodyPr/>
          <a:lstStyle>
            <a:lvl1pPr>
              <a:lnSpc>
                <a:spcPts val="1800"/>
              </a:lnSpc>
              <a:defRPr sz="1600"/>
            </a:lvl1pPr>
            <a:lvl2pPr marL="162000" indent="-162000">
              <a:defRPr sz="1600"/>
            </a:lvl2pPr>
            <a:lvl3pPr marL="324000" indent="-162000">
              <a:defRPr sz="1600"/>
            </a:lvl3pPr>
            <a:lvl4pPr marL="486000" indent="-162000">
              <a:defRPr sz="1600"/>
            </a:lvl4pPr>
            <a:lvl5pPr marL="648000" indent="-1620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FA91-325B-4E76-8809-EC050F39B145}" type="datetimeFigureOut">
              <a:rPr lang="en-GB" smtClean="0"/>
              <a:pPr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4D5B-280B-4509-8D78-8D4FB0BEF1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WL_PowerPoint_Template_Logo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276773" y="5519728"/>
            <a:ext cx="1509724" cy="13382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4561" y="812333"/>
            <a:ext cx="7218000" cy="45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6942" y="1751140"/>
            <a:ext cx="7218000" cy="36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9500" y="6344445"/>
            <a:ext cx="1511300" cy="2256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fld id="{2A06FA91-325B-4E76-8809-EC050F39B145}" type="datetimeFigureOut">
              <a:rPr lang="en-GB" smtClean="0"/>
              <a:pPr/>
              <a:t>27/09/2021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44445"/>
            <a:ext cx="2895600" cy="2256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44445"/>
            <a:ext cx="1752600" cy="2256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</a:lstStyle>
          <a:p>
            <a:fld id="{50CD4D5B-280B-4509-8D78-8D4FB0BEF1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900" b="1" kern="1200">
          <a:solidFill>
            <a:schemeClr val="bg2"/>
          </a:solidFill>
          <a:latin typeface="Trebuchet MS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None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1pPr>
      <a:lvl2pPr marL="157163" indent="-157163" algn="l" defTabSz="914400" rtl="0" eaLnBrk="1" latinLnBrk="0" hangingPunct="1">
        <a:lnSpc>
          <a:spcPts val="1800"/>
        </a:lnSpc>
        <a:spcBef>
          <a:spcPts val="0"/>
        </a:spcBef>
        <a:buClr>
          <a:schemeClr val="bg2"/>
        </a:buClr>
        <a:buFont typeface="Arial" pitchFamily="34" charset="0"/>
        <a:buChar char="•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2pPr>
      <a:lvl3pPr marL="309563" indent="-152400" algn="l" defTabSz="914400" rtl="0" eaLnBrk="1" latinLnBrk="0" hangingPunct="1">
        <a:lnSpc>
          <a:spcPts val="1800"/>
        </a:lnSpc>
        <a:spcBef>
          <a:spcPts val="0"/>
        </a:spcBef>
        <a:buClr>
          <a:schemeClr val="bg2"/>
        </a:buClr>
        <a:buFont typeface="Arial" pitchFamily="34" charset="0"/>
        <a:buChar char="•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3pPr>
      <a:lvl4pPr marL="461963" indent="-152400" algn="l" defTabSz="914400" rtl="0" eaLnBrk="1" latinLnBrk="0" hangingPunct="1">
        <a:spcBef>
          <a:spcPts val="0"/>
        </a:spcBef>
        <a:buClr>
          <a:schemeClr val="bg2"/>
        </a:buClr>
        <a:buFont typeface="Arial" pitchFamily="34" charset="0"/>
        <a:buChar char="•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4pPr>
      <a:lvl5pPr marL="614363" indent="-152400" algn="l" defTabSz="914400" rtl="0" eaLnBrk="1" latinLnBrk="0" hangingPunct="1">
        <a:spcBef>
          <a:spcPts val="0"/>
        </a:spcBef>
        <a:buClr>
          <a:schemeClr val="bg2"/>
        </a:buClr>
        <a:buFont typeface="Arial" pitchFamily="34" charset="0"/>
        <a:buChar char="•"/>
        <a:defRPr sz="1600" kern="1200">
          <a:solidFill>
            <a:schemeClr val="tx2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watchharingey.org.uk/report/2021-09-23/haringey-patient-participation-groups-conference-report-202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968" y="188640"/>
            <a:ext cx="3456383" cy="86409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49" y="188640"/>
            <a:ext cx="8851839" cy="6552728"/>
          </a:xfrm>
        </p:spPr>
        <p:txBody>
          <a:bodyPr/>
          <a:lstStyle/>
          <a:p>
            <a:endParaRPr lang="en-GB" sz="2400" b="1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endParaRPr lang="en-GB" sz="2400" b="1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r>
              <a:rPr lang="en-GB" sz="2400" b="1" dirty="0">
                <a:solidFill>
                  <a:srgbClr val="002060"/>
                </a:solidFill>
                <a:latin typeface="Trebuchet MS"/>
                <a:cs typeface="Trebuchet MS"/>
              </a:rPr>
              <a:t>PPG Conference, June 2021 – Report</a:t>
            </a:r>
            <a:endParaRPr lang="en-GB" sz="1800" b="1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>
              <a:lnSpc>
                <a:spcPct val="120000"/>
              </a:lnSpc>
            </a:pPr>
            <a:r>
              <a:rPr lang="en-GB" sz="1800" b="1" dirty="0">
                <a:solidFill>
                  <a:srgbClr val="E73E97"/>
                </a:solidFill>
                <a:latin typeface="Trebuchet MS"/>
                <a:cs typeface="Trebuchet MS"/>
              </a:rPr>
              <a:t>The Conference took place on Saturday 19 June from 11am to 2pm, comprising opening and closing sessions, a keynote speaker, and three workshops.</a:t>
            </a:r>
          </a:p>
          <a:p>
            <a:pPr>
              <a:lnSpc>
                <a:spcPct val="120000"/>
              </a:lnSpc>
            </a:pPr>
            <a:r>
              <a:rPr lang="en-GB" b="0" i="0" dirty="0">
                <a:solidFill>
                  <a:srgbClr val="00133F"/>
                </a:solidFill>
                <a:effectLst/>
                <a:latin typeface="Lato" panose="020F0502020204030203" pitchFamily="34" charset="0"/>
              </a:rPr>
              <a:t>Over 55 people attended the Conference, representing 18 Haringey GP practices. </a:t>
            </a:r>
          </a:p>
          <a:p>
            <a:pPr>
              <a:lnSpc>
                <a:spcPct val="120000"/>
              </a:lnSpc>
            </a:pPr>
            <a:endParaRPr lang="en-GB" sz="1800" b="1" i="0" dirty="0">
              <a:solidFill>
                <a:srgbClr val="00133F"/>
              </a:solidFill>
              <a:effectLst/>
              <a:latin typeface="Lato" panose="020F0502020204030203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1800" b="1" i="0" dirty="0">
                <a:solidFill>
                  <a:srgbClr val="00133F"/>
                </a:solidFill>
                <a:effectLst/>
                <a:latin typeface="Lato" panose="020F0502020204030203" pitchFamily="34" charset="0"/>
              </a:rPr>
              <a:t>Highlights of the PPG Conference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133F"/>
                </a:solidFill>
                <a:effectLst/>
                <a:latin typeface="Lato" panose="020F0502020204030203" pitchFamily="34" charset="0"/>
              </a:rPr>
              <a:t>Sharon Grant, Healthwatch Haringey Chair, introduced keynote speaker Roger Kline, designer the Workforce Race Equality Standard (WRES). Roger spoke about the disproportionate impact of Covid-19 on NHS staff from a BAME background.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133F"/>
                </a:solidFill>
                <a:effectLst/>
                <a:latin typeface="Lato" panose="020F0502020204030203" pitchFamily="34" charset="0"/>
              </a:rPr>
              <a:t>Councillor Pippa Connor chaired the workshop on the changing shape of GP services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133F"/>
                </a:solidFill>
                <a:effectLst/>
                <a:latin typeface="Lato" panose="020F0502020204030203" pitchFamily="34" charset="0"/>
              </a:rPr>
              <a:t>Esther Meyerson and Rose Echlin shared their extensive knowledge and experience of running a PPG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133F"/>
                </a:solidFill>
                <a:effectLst/>
                <a:latin typeface="Lato" panose="020F0502020204030203" pitchFamily="34" charset="0"/>
              </a:rPr>
              <a:t>Haringey GP Sheena Patel led an interactive session asking you ‘What would you tell your GP to help improve their service?’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133F"/>
                </a:solidFill>
                <a:latin typeface="Lato" panose="020F0502020204030203" pitchFamily="34" charset="0"/>
                <a:cs typeface="Trebuchet MS"/>
              </a:rPr>
              <a:t>GP access was a theme running through the conference.</a:t>
            </a:r>
            <a:endParaRPr lang="en-GB" sz="1800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>
              <a:lnSpc>
                <a:spcPct val="120000"/>
              </a:lnSpc>
            </a:pPr>
            <a:r>
              <a:rPr lang="en-GB" sz="1800" b="1" dirty="0">
                <a:solidFill>
                  <a:srgbClr val="002060"/>
                </a:solidFill>
                <a:latin typeface="Trebuchet MS"/>
                <a:cs typeface="Trebuchet MS"/>
              </a:rPr>
              <a:t>Download the PPG Conference Report </a:t>
            </a:r>
          </a:p>
          <a:p>
            <a:pPr>
              <a:lnSpc>
                <a:spcPct val="120000"/>
              </a:lnSpc>
            </a:pPr>
            <a:r>
              <a:rPr lang="en-GB" sz="1400" dirty="0">
                <a:solidFill>
                  <a:srgbClr val="002060"/>
                </a:solidFill>
                <a:latin typeface="Trebuchet MS"/>
                <a:cs typeface="Trebuchet MS"/>
                <a:hlinkClick r:id="rId3"/>
              </a:rPr>
              <a:t>https://www.healthwatchharingey.org.uk/report/2021-09-23/haringey-patient-participation-groups-conference-report-2021</a:t>
            </a:r>
            <a:endParaRPr lang="en-GB" sz="1400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>
              <a:lnSpc>
                <a:spcPct val="120000"/>
              </a:lnSpc>
            </a:pPr>
            <a:endParaRPr lang="en-GB" sz="1400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>
              <a:lnSpc>
                <a:spcPct val="120000"/>
              </a:lnSpc>
            </a:pPr>
            <a:endParaRPr lang="en-GB" sz="1800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002060"/>
              </a:solidFill>
              <a:latin typeface="Trebuchet MS"/>
              <a:cs typeface="Trebuchet MS"/>
            </a:endParaRPr>
          </a:p>
          <a:p>
            <a:pPr>
              <a:lnSpc>
                <a:spcPct val="120000"/>
              </a:lnSpc>
            </a:pPr>
            <a:endParaRPr lang="en-GB" sz="1400" dirty="0">
              <a:solidFill>
                <a:srgbClr val="002060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575201446"/>
      </p:ext>
    </p:extLst>
  </p:cSld>
  <p:clrMapOvr>
    <a:masterClrMapping/>
  </p:clrMapOvr>
</p:sld>
</file>

<file path=ppt/theme/theme1.xml><?xml version="1.0" encoding="utf-8"?>
<a:theme xmlns:a="http://schemas.openxmlformats.org/drawingml/2006/main" name="HWL_PowerPoint">
  <a:themeElements>
    <a:clrScheme name="Healthwatch v2 - 27_07_2012">
      <a:dk1>
        <a:sysClr val="windowText" lastClr="000000"/>
      </a:dk1>
      <a:lt1>
        <a:sysClr val="window" lastClr="FFFFFF"/>
      </a:lt1>
      <a:dk2>
        <a:srgbClr val="004F6B"/>
      </a:dk2>
      <a:lt2>
        <a:srgbClr val="E73E97"/>
      </a:lt2>
      <a:accent1>
        <a:srgbClr val="84BD00"/>
      </a:accent1>
      <a:accent2>
        <a:srgbClr val="00857C"/>
      </a:accent2>
      <a:accent3>
        <a:srgbClr val="A00054"/>
      </a:accent3>
      <a:accent4>
        <a:srgbClr val="0080A4"/>
      </a:accent4>
      <a:accent5>
        <a:srgbClr val="607988"/>
      </a:accent5>
      <a:accent6>
        <a:srgbClr val="F34F3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6DFD2BCA8D4944B34A2053F30B14C7" ma:contentTypeVersion="12" ma:contentTypeDescription="Create a new document." ma:contentTypeScope="" ma:versionID="9509a6165f6bef7ccdc9bbcb1570f727">
  <xsd:schema xmlns:xsd="http://www.w3.org/2001/XMLSchema" xmlns:xs="http://www.w3.org/2001/XMLSchema" xmlns:p="http://schemas.microsoft.com/office/2006/metadata/properties" xmlns:ns2="c8f3af9f-a347-4eef-b8eb-86525ba6e59e" xmlns:ns3="80d56c9b-eb06-4b57-84a1-317f9b0c27c4" targetNamespace="http://schemas.microsoft.com/office/2006/metadata/properties" ma:root="true" ma:fieldsID="f5de7f78a0e564e59d71ecaab533ab90" ns2:_="" ns3:_="">
    <xsd:import namespace="c8f3af9f-a347-4eef-b8eb-86525ba6e59e"/>
    <xsd:import namespace="80d56c9b-eb06-4b57-84a1-317f9b0c27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3af9f-a347-4eef-b8eb-86525ba6e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d56c9b-eb06-4b57-84a1-317f9b0c27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DBDF81-547B-492D-B5C0-724B41903D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DB11C2-CB41-4C83-8EAD-577AF6264E69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80d56c9b-eb06-4b57-84a1-317f9b0c27c4"/>
    <ds:schemaRef ds:uri="http://schemas.microsoft.com/office/2006/metadata/properties"/>
    <ds:schemaRef ds:uri="c8f3af9f-a347-4eef-b8eb-86525ba6e59e"/>
    <ds:schemaRef ds:uri="http://purl.org/dc/terms/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D83E1C4-64FA-4B95-AE94-A30AB6D9AB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f3af9f-a347-4eef-b8eb-86525ba6e59e"/>
    <ds:schemaRef ds:uri="80d56c9b-eb06-4b57-84a1-317f9b0c27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HWL_PowerPoint</Template>
  <TotalTime>7642</TotalTime>
  <Words>171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Lato</vt:lpstr>
      <vt:lpstr>Trebuchet MS</vt:lpstr>
      <vt:lpstr>HWL_PowerPoint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Alison Vine</dc:creator>
  <cp:lastModifiedBy>Tanya Murat</cp:lastModifiedBy>
  <cp:revision>97</cp:revision>
  <cp:lastPrinted>2020-10-19T16:31:25Z</cp:lastPrinted>
  <dcterms:created xsi:type="dcterms:W3CDTF">2019-05-08T10:40:12Z</dcterms:created>
  <dcterms:modified xsi:type="dcterms:W3CDTF">2021-09-27T11:18:26Z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0x010100CE6DFD2BCA8D4944B34A2053F30B14C7</vt:lpwstr>
  </property>
</Properties>
</file>