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notesMasterIdLst>
    <p:notesMasterId r:id="rId17"/>
  </p:notesMasterIdLst>
  <p:sldIdLst>
    <p:sldId id="256" r:id="rId6"/>
    <p:sldId id="3046" r:id="rId7"/>
    <p:sldId id="3022" r:id="rId8"/>
    <p:sldId id="3041" r:id="rId9"/>
    <p:sldId id="3056" r:id="rId10"/>
    <p:sldId id="3017" r:id="rId11"/>
    <p:sldId id="3047" r:id="rId12"/>
    <p:sldId id="3053" r:id="rId13"/>
    <p:sldId id="3057" r:id="rId14"/>
    <p:sldId id="3161" r:id="rId15"/>
    <p:sldId id="160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6B"/>
    <a:srgbClr val="E73E97"/>
    <a:srgbClr val="84BD00"/>
    <a:srgbClr val="000000"/>
    <a:srgbClr val="5C5C5C"/>
    <a:srgbClr val="B9B9B9"/>
    <a:srgbClr val="7F7F7F"/>
    <a:srgbClr val="7CCCC3"/>
    <a:srgbClr val="9D8267"/>
    <a:srgbClr val="C8B7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2" autoAdjust="0"/>
    <p:restoredTop sz="95897"/>
  </p:normalViewPr>
  <p:slideViewPr>
    <p:cSldViewPr snapToGrid="0" snapToObjects="1">
      <p:cViewPr varScale="1">
        <p:scale>
          <a:sx n="79" d="100"/>
          <a:sy n="79" d="100"/>
        </p:scale>
        <p:origin x="845" y="77"/>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86" d="100"/>
          <a:sy n="86" d="100"/>
        </p:scale>
        <p:origin x="392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B1BEA-66B1-D14C-9362-78164E7737E7}" type="datetimeFigureOut">
              <a:rPr lang="en-US" smtClean="0"/>
              <a:t>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BB0D8-9149-FE45-985C-246B22B75406}" type="slidenum">
              <a:rPr lang="en-US" smtClean="0"/>
              <a:t>‹#›</a:t>
            </a:fld>
            <a:endParaRPr lang="en-US"/>
          </a:p>
        </p:txBody>
      </p:sp>
    </p:spTree>
    <p:extLst>
      <p:ext uri="{BB962C8B-B14F-4D97-AF65-F5344CB8AC3E}">
        <p14:creationId xmlns:p14="http://schemas.microsoft.com/office/powerpoint/2010/main" val="379166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BB0D8-9149-FE45-985C-246B22B75406}" type="slidenum">
              <a:rPr lang="en-US" smtClean="0"/>
              <a:t>1</a:t>
            </a:fld>
            <a:endParaRPr lang="en-US"/>
          </a:p>
        </p:txBody>
      </p:sp>
    </p:spTree>
    <p:extLst>
      <p:ext uri="{BB962C8B-B14F-4D97-AF65-F5344CB8AC3E}">
        <p14:creationId xmlns:p14="http://schemas.microsoft.com/office/powerpoint/2010/main" val="3827075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4BB0D8-9149-FE45-985C-246B22B75406}" type="slidenum">
              <a:rPr lang="en-US" smtClean="0"/>
              <a:t>2</a:t>
            </a:fld>
            <a:endParaRPr lang="en-US"/>
          </a:p>
        </p:txBody>
      </p:sp>
    </p:spTree>
    <p:extLst>
      <p:ext uri="{BB962C8B-B14F-4D97-AF65-F5344CB8AC3E}">
        <p14:creationId xmlns:p14="http://schemas.microsoft.com/office/powerpoint/2010/main" val="530451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i="0" dirty="0">
              <a:solidFill>
                <a:schemeClr val="bg1">
                  <a:lumMod val="50000"/>
                </a:schemeClr>
              </a:solidFill>
              <a:effectLst/>
              <a:latin typeface="Source Sans Pro" panose="020B0503030403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6401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4BB0D8-9149-FE45-985C-246B22B754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419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i="0" dirty="0">
              <a:solidFill>
                <a:schemeClr val="bg1">
                  <a:lumMod val="50000"/>
                </a:schemeClr>
              </a:solidFill>
              <a:effectLst/>
              <a:latin typeface="Source Sans Pro" panose="020B0503030403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6930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F3242C7-E0B4-304D-8C8B-AF8891F32323}"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BCAF6-32D8-434E-9B13-5A023DF69019}" type="slidenum">
              <a:rPr lang="en-US" smtClean="0"/>
              <a:t>‹#›</a:t>
            </a:fld>
            <a:endParaRPr lang="en-US"/>
          </a:p>
        </p:txBody>
      </p:sp>
    </p:spTree>
    <p:extLst>
      <p:ext uri="{BB962C8B-B14F-4D97-AF65-F5344CB8AC3E}">
        <p14:creationId xmlns:p14="http://schemas.microsoft.com/office/powerpoint/2010/main" val="2265682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F3242C7-E0B4-304D-8C8B-AF8891F32323}"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BCAF6-32D8-434E-9B13-5A023DF69019}" type="slidenum">
              <a:rPr lang="en-US" smtClean="0"/>
              <a:t>‹#›</a:t>
            </a:fld>
            <a:endParaRPr lang="en-US"/>
          </a:p>
        </p:txBody>
      </p:sp>
    </p:spTree>
    <p:extLst>
      <p:ext uri="{BB962C8B-B14F-4D97-AF65-F5344CB8AC3E}">
        <p14:creationId xmlns:p14="http://schemas.microsoft.com/office/powerpoint/2010/main" val="232817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F3242C7-E0B4-304D-8C8B-AF8891F32323}"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BCAF6-32D8-434E-9B13-5A023DF69019}" type="slidenum">
              <a:rPr lang="en-US" smtClean="0"/>
              <a:t>‹#›</a:t>
            </a:fld>
            <a:endParaRPr lang="en-US"/>
          </a:p>
        </p:txBody>
      </p:sp>
    </p:spTree>
    <p:extLst>
      <p:ext uri="{BB962C8B-B14F-4D97-AF65-F5344CB8AC3E}">
        <p14:creationId xmlns:p14="http://schemas.microsoft.com/office/powerpoint/2010/main" val="754689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Main Title &amp; Subtitle">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517093" y="974041"/>
            <a:ext cx="11157817" cy="231007"/>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616" indent="0">
              <a:buNone/>
              <a:defRPr sz="1600"/>
            </a:lvl2pPr>
            <a:lvl3pPr marL="1219230" indent="0">
              <a:buNone/>
              <a:defRPr sz="1333"/>
            </a:lvl3pPr>
            <a:lvl4pPr marL="1828846" indent="0">
              <a:buNone/>
              <a:defRPr sz="1200"/>
            </a:lvl4pPr>
            <a:lvl5pPr marL="2438461" indent="0">
              <a:buNone/>
              <a:defRPr sz="1200"/>
            </a:lvl5pPr>
            <a:lvl6pPr marL="3048076" indent="0">
              <a:buNone/>
              <a:defRPr sz="1200"/>
            </a:lvl6pPr>
            <a:lvl7pPr marL="3657691" indent="0">
              <a:buNone/>
              <a:defRPr sz="1200"/>
            </a:lvl7pPr>
            <a:lvl8pPr marL="4267307" indent="0">
              <a:buNone/>
              <a:defRPr sz="1200"/>
            </a:lvl8pPr>
            <a:lvl9pPr marL="4876923" indent="0">
              <a:buNone/>
              <a:defRPr sz="1200"/>
            </a:lvl9pPr>
          </a:lstStyle>
          <a:p>
            <a:pPr lvl="0"/>
            <a:r>
              <a:rPr lang="en-US" dirty="0"/>
              <a:t>CLICK TO EDITE SUBTITLE</a:t>
            </a:r>
          </a:p>
        </p:txBody>
      </p:sp>
      <p:sp>
        <p:nvSpPr>
          <p:cNvPr id="7" name="Title 2"/>
          <p:cNvSpPr>
            <a:spLocks noGrp="1"/>
          </p:cNvSpPr>
          <p:nvPr>
            <p:ph type="title"/>
          </p:nvPr>
        </p:nvSpPr>
        <p:spPr>
          <a:xfrm>
            <a:off x="517093" y="376816"/>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1627330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780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Main Title &amp; Subtitle">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517093" y="974041"/>
            <a:ext cx="11157817" cy="231007"/>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616" indent="0">
              <a:buNone/>
              <a:defRPr sz="1600"/>
            </a:lvl2pPr>
            <a:lvl3pPr marL="1219230" indent="0">
              <a:buNone/>
              <a:defRPr sz="1333"/>
            </a:lvl3pPr>
            <a:lvl4pPr marL="1828846" indent="0">
              <a:buNone/>
              <a:defRPr sz="1200"/>
            </a:lvl4pPr>
            <a:lvl5pPr marL="2438461" indent="0">
              <a:buNone/>
              <a:defRPr sz="1200"/>
            </a:lvl5pPr>
            <a:lvl6pPr marL="3048076" indent="0">
              <a:buNone/>
              <a:defRPr sz="1200"/>
            </a:lvl6pPr>
            <a:lvl7pPr marL="3657691" indent="0">
              <a:buNone/>
              <a:defRPr sz="1200"/>
            </a:lvl7pPr>
            <a:lvl8pPr marL="4267307" indent="0">
              <a:buNone/>
              <a:defRPr sz="1200"/>
            </a:lvl8pPr>
            <a:lvl9pPr marL="4876923" indent="0">
              <a:buNone/>
              <a:defRPr sz="1200"/>
            </a:lvl9pPr>
          </a:lstStyle>
          <a:p>
            <a:pPr lvl="0"/>
            <a:r>
              <a:rPr lang="en-US" dirty="0"/>
              <a:t>CLICK TO EDITE SUBTITLE</a:t>
            </a:r>
          </a:p>
        </p:txBody>
      </p:sp>
      <p:sp>
        <p:nvSpPr>
          <p:cNvPr id="7" name="Title 2"/>
          <p:cNvSpPr>
            <a:spLocks noGrp="1"/>
          </p:cNvSpPr>
          <p:nvPr>
            <p:ph type="title"/>
          </p:nvPr>
        </p:nvSpPr>
        <p:spPr>
          <a:xfrm>
            <a:off x="517093" y="376816"/>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333545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19DC52-E990-44DB-B5F4-73D44362F59E}"/>
              </a:ext>
            </a:extLst>
          </p:cNvPr>
          <p:cNvSpPr/>
          <p:nvPr userDrawn="1"/>
        </p:nvSpPr>
        <p:spPr bwMode="auto">
          <a:xfrm>
            <a:off x="0" y="0"/>
            <a:ext cx="12192000" cy="6858000"/>
          </a:xfrm>
          <a:prstGeom prst="rect">
            <a:avLst/>
          </a:prstGeom>
          <a:solidFill>
            <a:schemeClr val="accent1"/>
          </a:solidFill>
          <a:ln w="9525">
            <a:noFill/>
            <a:round/>
            <a:headEnd/>
            <a:tailEnd/>
          </a:ln>
        </p:spPr>
        <p:txBody>
          <a:bodyPr vert="horz" wrap="square" lIns="121920" tIns="60960" rIns="121920" bIns="60960" numCol="1" rtlCol="0" anchor="ctr" anchorCtr="0" compatLnSpc="1">
            <a:prstTxWarp prst="textNoShape">
              <a:avLst/>
            </a:prstTxWarp>
          </a:bodyPr>
          <a:lstStyle/>
          <a:p>
            <a:pPr algn="ctr"/>
            <a:endParaRPr lang="en-US" sz="3734" dirty="0">
              <a:solidFill>
                <a:schemeClr val="bg1"/>
              </a:solidFill>
            </a:endParaRPr>
          </a:p>
        </p:txBody>
      </p:sp>
    </p:spTree>
    <p:extLst>
      <p:ext uri="{BB962C8B-B14F-4D97-AF65-F5344CB8AC3E}">
        <p14:creationId xmlns:p14="http://schemas.microsoft.com/office/powerpoint/2010/main" val="464745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19DC52-E990-44DB-B5F4-73D44362F59E}"/>
              </a:ext>
            </a:extLst>
          </p:cNvPr>
          <p:cNvSpPr/>
          <p:nvPr userDrawn="1"/>
        </p:nvSpPr>
        <p:spPr bwMode="auto">
          <a:xfrm>
            <a:off x="0" y="0"/>
            <a:ext cx="12192000" cy="6858000"/>
          </a:xfrm>
          <a:prstGeom prst="rect">
            <a:avLst/>
          </a:prstGeom>
          <a:solidFill>
            <a:schemeClr val="accent2"/>
          </a:solidFill>
          <a:ln w="9525">
            <a:noFill/>
            <a:round/>
            <a:headEnd/>
            <a:tailEnd/>
          </a:ln>
        </p:spPr>
        <p:txBody>
          <a:bodyPr vert="horz" wrap="square" lIns="121920" tIns="60960" rIns="121920" bIns="60960" numCol="1" rtlCol="0" anchor="ctr" anchorCtr="0" compatLnSpc="1">
            <a:prstTxWarp prst="textNoShape">
              <a:avLst/>
            </a:prstTxWarp>
          </a:bodyPr>
          <a:lstStyle/>
          <a:p>
            <a:pPr algn="ctr"/>
            <a:endParaRPr lang="en-US" sz="3734" dirty="0">
              <a:solidFill>
                <a:schemeClr val="bg1"/>
              </a:solidFill>
            </a:endParaRPr>
          </a:p>
        </p:txBody>
      </p:sp>
    </p:spTree>
    <p:extLst>
      <p:ext uri="{BB962C8B-B14F-4D97-AF65-F5344CB8AC3E}">
        <p14:creationId xmlns:p14="http://schemas.microsoft.com/office/powerpoint/2010/main" val="3190671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19DC52-E990-44DB-B5F4-73D44362F59E}"/>
              </a:ext>
            </a:extLst>
          </p:cNvPr>
          <p:cNvSpPr/>
          <p:nvPr userDrawn="1"/>
        </p:nvSpPr>
        <p:spPr bwMode="auto">
          <a:xfrm>
            <a:off x="0" y="0"/>
            <a:ext cx="12192000" cy="6858000"/>
          </a:xfrm>
          <a:prstGeom prst="rect">
            <a:avLst/>
          </a:prstGeom>
          <a:solidFill>
            <a:schemeClr val="accent3"/>
          </a:solidFill>
          <a:ln w="9525">
            <a:noFill/>
            <a:round/>
            <a:headEnd/>
            <a:tailEnd/>
          </a:ln>
        </p:spPr>
        <p:txBody>
          <a:bodyPr vert="horz" wrap="square" lIns="121920" tIns="60960" rIns="121920" bIns="60960" numCol="1" rtlCol="0" anchor="ctr" anchorCtr="0" compatLnSpc="1">
            <a:prstTxWarp prst="textNoShape">
              <a:avLst/>
            </a:prstTxWarp>
          </a:bodyPr>
          <a:lstStyle/>
          <a:p>
            <a:pPr algn="ctr"/>
            <a:endParaRPr lang="en-US" sz="3734" dirty="0">
              <a:solidFill>
                <a:schemeClr val="bg1"/>
              </a:solidFill>
            </a:endParaRPr>
          </a:p>
        </p:txBody>
      </p:sp>
    </p:spTree>
    <p:extLst>
      <p:ext uri="{BB962C8B-B14F-4D97-AF65-F5344CB8AC3E}">
        <p14:creationId xmlns:p14="http://schemas.microsoft.com/office/powerpoint/2010/main" val="3603149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19DC52-E990-44DB-B5F4-73D44362F59E}"/>
              </a:ext>
            </a:extLst>
          </p:cNvPr>
          <p:cNvSpPr/>
          <p:nvPr userDrawn="1"/>
        </p:nvSpPr>
        <p:spPr bwMode="auto">
          <a:xfrm>
            <a:off x="0" y="0"/>
            <a:ext cx="12192000" cy="6858000"/>
          </a:xfrm>
          <a:prstGeom prst="rect">
            <a:avLst/>
          </a:prstGeom>
          <a:solidFill>
            <a:schemeClr val="accent4"/>
          </a:solidFill>
          <a:ln w="9525">
            <a:noFill/>
            <a:round/>
            <a:headEnd/>
            <a:tailEnd/>
          </a:ln>
        </p:spPr>
        <p:txBody>
          <a:bodyPr vert="horz" wrap="square" lIns="121920" tIns="60960" rIns="121920" bIns="60960" numCol="1" rtlCol="0" anchor="ctr" anchorCtr="0" compatLnSpc="1">
            <a:prstTxWarp prst="textNoShape">
              <a:avLst/>
            </a:prstTxWarp>
          </a:bodyPr>
          <a:lstStyle/>
          <a:p>
            <a:pPr algn="ctr"/>
            <a:endParaRPr lang="en-US" sz="3734" dirty="0">
              <a:solidFill>
                <a:schemeClr val="bg1"/>
              </a:solidFill>
            </a:endParaRPr>
          </a:p>
        </p:txBody>
      </p:sp>
    </p:spTree>
    <p:extLst>
      <p:ext uri="{BB962C8B-B14F-4D97-AF65-F5344CB8AC3E}">
        <p14:creationId xmlns:p14="http://schemas.microsoft.com/office/powerpoint/2010/main" val="4096838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19DC52-E990-44DB-B5F4-73D44362F59E}"/>
              </a:ext>
            </a:extLst>
          </p:cNvPr>
          <p:cNvSpPr/>
          <p:nvPr userDrawn="1"/>
        </p:nvSpPr>
        <p:spPr bwMode="auto">
          <a:xfrm>
            <a:off x="0" y="0"/>
            <a:ext cx="12192000" cy="6858000"/>
          </a:xfrm>
          <a:prstGeom prst="rect">
            <a:avLst/>
          </a:prstGeom>
          <a:solidFill>
            <a:schemeClr val="accent5"/>
          </a:solidFill>
          <a:ln w="9525">
            <a:noFill/>
            <a:round/>
            <a:headEnd/>
            <a:tailEnd/>
          </a:ln>
        </p:spPr>
        <p:txBody>
          <a:bodyPr vert="horz" wrap="square" lIns="121920" tIns="60960" rIns="121920" bIns="60960" numCol="1" rtlCol="0" anchor="ctr" anchorCtr="0" compatLnSpc="1">
            <a:prstTxWarp prst="textNoShape">
              <a:avLst/>
            </a:prstTxWarp>
          </a:bodyPr>
          <a:lstStyle/>
          <a:p>
            <a:pPr algn="ctr"/>
            <a:endParaRPr lang="en-US" sz="3734" dirty="0">
              <a:solidFill>
                <a:schemeClr val="bg1"/>
              </a:solidFill>
            </a:endParaRPr>
          </a:p>
        </p:txBody>
      </p:sp>
    </p:spTree>
    <p:extLst>
      <p:ext uri="{BB962C8B-B14F-4D97-AF65-F5344CB8AC3E}">
        <p14:creationId xmlns:p14="http://schemas.microsoft.com/office/powerpoint/2010/main" val="157299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F3242C7-E0B4-304D-8C8B-AF8891F32323}"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BCAF6-32D8-434E-9B13-5A023DF69019}" type="slidenum">
              <a:rPr lang="en-US" smtClean="0"/>
              <a:t>‹#›</a:t>
            </a:fld>
            <a:endParaRPr lang="en-US"/>
          </a:p>
        </p:txBody>
      </p:sp>
    </p:spTree>
    <p:extLst>
      <p:ext uri="{BB962C8B-B14F-4D97-AF65-F5344CB8AC3E}">
        <p14:creationId xmlns:p14="http://schemas.microsoft.com/office/powerpoint/2010/main" val="3878144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19DC52-E990-44DB-B5F4-73D44362F59E}"/>
              </a:ext>
            </a:extLst>
          </p:cNvPr>
          <p:cNvSpPr/>
          <p:nvPr userDrawn="1"/>
        </p:nvSpPr>
        <p:spPr bwMode="auto">
          <a:xfrm>
            <a:off x="0" y="0"/>
            <a:ext cx="12192000" cy="6858000"/>
          </a:xfrm>
          <a:prstGeom prst="rect">
            <a:avLst/>
          </a:prstGeom>
          <a:solidFill>
            <a:schemeClr val="accent6"/>
          </a:solidFill>
          <a:ln w="9525">
            <a:noFill/>
            <a:round/>
            <a:headEnd/>
            <a:tailEnd/>
          </a:ln>
        </p:spPr>
        <p:txBody>
          <a:bodyPr vert="horz" wrap="square" lIns="121920" tIns="60960" rIns="121920" bIns="60960" numCol="1" rtlCol="0" anchor="ctr" anchorCtr="0" compatLnSpc="1">
            <a:prstTxWarp prst="textNoShape">
              <a:avLst/>
            </a:prstTxWarp>
          </a:bodyPr>
          <a:lstStyle/>
          <a:p>
            <a:pPr algn="ctr"/>
            <a:endParaRPr lang="en-US" sz="3734" dirty="0">
              <a:solidFill>
                <a:schemeClr val="bg1"/>
              </a:solidFill>
            </a:endParaRPr>
          </a:p>
        </p:txBody>
      </p:sp>
    </p:spTree>
    <p:extLst>
      <p:ext uri="{BB962C8B-B14F-4D97-AF65-F5344CB8AC3E}">
        <p14:creationId xmlns:p14="http://schemas.microsoft.com/office/powerpoint/2010/main" val="3967226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146304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939227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PPT001">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0" y="0"/>
            <a:ext cx="12192000" cy="4140200"/>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070561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PPT002">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505461" y="373380"/>
            <a:ext cx="5590540" cy="5887720"/>
          </a:xfrm>
          <a:custGeom>
            <a:avLst/>
            <a:gdLst>
              <a:gd name="connsiteX0" fmla="*/ 0 w 8385810"/>
              <a:gd name="connsiteY0" fmla="*/ 0 h 4415790"/>
              <a:gd name="connsiteX1" fmla="*/ 8385810 w 8385810"/>
              <a:gd name="connsiteY1" fmla="*/ 0 h 4415790"/>
              <a:gd name="connsiteX2" fmla="*/ 8385810 w 8385810"/>
              <a:gd name="connsiteY2" fmla="*/ 4415790 h 4415790"/>
              <a:gd name="connsiteX3" fmla="*/ 0 w 8385810"/>
              <a:gd name="connsiteY3" fmla="*/ 4415790 h 4415790"/>
            </a:gdLst>
            <a:ahLst/>
            <a:cxnLst>
              <a:cxn ang="0">
                <a:pos x="connsiteX0" y="connsiteY0"/>
              </a:cxn>
              <a:cxn ang="0">
                <a:pos x="connsiteX1" y="connsiteY1"/>
              </a:cxn>
              <a:cxn ang="0">
                <a:pos x="connsiteX2" y="connsiteY2"/>
              </a:cxn>
              <a:cxn ang="0">
                <a:pos x="connsiteX3" y="connsiteY3"/>
              </a:cxn>
            </a:cxnLst>
            <a:rect l="l" t="t" r="r" b="b"/>
            <a:pathLst>
              <a:path w="8385810" h="4415790">
                <a:moveTo>
                  <a:pt x="0" y="0"/>
                </a:moveTo>
                <a:lnTo>
                  <a:pt x="8385810" y="0"/>
                </a:lnTo>
                <a:lnTo>
                  <a:pt x="8385810" y="4415790"/>
                </a:lnTo>
                <a:lnTo>
                  <a:pt x="0" y="4415790"/>
                </a:lnTo>
                <a:close/>
              </a:path>
            </a:pathLst>
          </a:custGeom>
          <a:solidFill>
            <a:schemeClr val="tx2">
              <a:lumMod val="10000"/>
              <a:lumOff val="90000"/>
            </a:schemeClr>
          </a:solidFill>
          <a:ln w="19050">
            <a:noFill/>
          </a:ln>
        </p:spPr>
        <p:txBody>
          <a:bodyPr wrap="square" lIns="0" tIns="91440" rIns="0" bIns="146304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805976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PPT003">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6096000" y="0"/>
            <a:ext cx="6096000" cy="6858000"/>
          </a:xfrm>
          <a:prstGeom prst="rect">
            <a:avLst/>
          </a:prstGeom>
          <a:solidFill>
            <a:schemeClr val="bg1">
              <a:lumMod val="95000"/>
            </a:schemeClr>
          </a:solidFill>
          <a:ln>
            <a:noFill/>
          </a:ln>
          <a:effectLst/>
        </p:spPr>
        <p:txBody>
          <a:bodyPr bIns="45720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125429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PPT004">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3054416" y="2"/>
            <a:ext cx="9137583" cy="4671461"/>
          </a:xfrm>
          <a:custGeom>
            <a:avLst/>
            <a:gdLst>
              <a:gd name="connsiteX0" fmla="*/ 0 w 2010740"/>
              <a:gd name="connsiteY0" fmla="*/ 0 h 4152900"/>
              <a:gd name="connsiteX1" fmla="*/ 2010740 w 2010740"/>
              <a:gd name="connsiteY1" fmla="*/ 0 h 4152900"/>
              <a:gd name="connsiteX2" fmla="*/ 2010740 w 2010740"/>
              <a:gd name="connsiteY2" fmla="*/ 4152900 h 4152900"/>
              <a:gd name="connsiteX3" fmla="*/ 0 w 2010740"/>
              <a:gd name="connsiteY3" fmla="*/ 4152900 h 4152900"/>
            </a:gdLst>
            <a:ahLst/>
            <a:cxnLst>
              <a:cxn ang="0">
                <a:pos x="connsiteX0" y="connsiteY0"/>
              </a:cxn>
              <a:cxn ang="0">
                <a:pos x="connsiteX1" y="connsiteY1"/>
              </a:cxn>
              <a:cxn ang="0">
                <a:pos x="connsiteX2" y="connsiteY2"/>
              </a:cxn>
              <a:cxn ang="0">
                <a:pos x="connsiteX3" y="connsiteY3"/>
              </a:cxn>
            </a:cxnLst>
            <a:rect l="l" t="t" r="r" b="b"/>
            <a:pathLst>
              <a:path w="2010740" h="4152900">
                <a:moveTo>
                  <a:pt x="0" y="0"/>
                </a:moveTo>
                <a:lnTo>
                  <a:pt x="2010740" y="0"/>
                </a:lnTo>
                <a:lnTo>
                  <a:pt x="2010740" y="4152900"/>
                </a:lnTo>
                <a:lnTo>
                  <a:pt x="0" y="4152900"/>
                </a:lnTo>
                <a:close/>
              </a:path>
            </a:pathLst>
          </a:custGeom>
          <a:solidFill>
            <a:schemeClr val="tx1">
              <a:lumMod val="10000"/>
              <a:lumOff val="90000"/>
            </a:schemeClr>
          </a:solidFill>
        </p:spPr>
        <p:txBody>
          <a:bodyPr wrap="square" tIns="1548000" bIns="274320" anchor="ctr">
            <a:noAutofit/>
          </a:bodyPr>
          <a:lstStyle>
            <a:lvl1pPr marL="0" indent="0" algn="ctr">
              <a:buNone/>
              <a:defRPr sz="16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270178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PPT00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8367B96-3A2E-4AFF-9E1E-6A4826ACADD6}"/>
              </a:ext>
            </a:extLst>
          </p:cNvPr>
          <p:cNvSpPr>
            <a:spLocks noGrp="1"/>
          </p:cNvSpPr>
          <p:nvPr>
            <p:ph type="pic" sz="quarter" idx="11" hasCustomPrompt="1"/>
          </p:nvPr>
        </p:nvSpPr>
        <p:spPr>
          <a:xfrm>
            <a:off x="538480" y="477520"/>
            <a:ext cx="11115040" cy="5902960"/>
          </a:xfrm>
          <a:custGeom>
            <a:avLst/>
            <a:gdLst>
              <a:gd name="connsiteX0" fmla="*/ 0 w 11658600"/>
              <a:gd name="connsiteY0" fmla="*/ 0 h 6248400"/>
              <a:gd name="connsiteX1" fmla="*/ 11658600 w 11658600"/>
              <a:gd name="connsiteY1" fmla="*/ 0 h 6248400"/>
              <a:gd name="connsiteX2" fmla="*/ 11658600 w 11658600"/>
              <a:gd name="connsiteY2" fmla="*/ 6248400 h 6248400"/>
              <a:gd name="connsiteX3" fmla="*/ 0 w 1165860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11658600" h="6248400">
                <a:moveTo>
                  <a:pt x="0" y="0"/>
                </a:moveTo>
                <a:lnTo>
                  <a:pt x="11658600" y="0"/>
                </a:lnTo>
                <a:lnTo>
                  <a:pt x="11658600" y="6248400"/>
                </a:lnTo>
                <a:lnTo>
                  <a:pt x="0" y="6248400"/>
                </a:lnTo>
                <a:close/>
              </a:path>
            </a:pathLst>
          </a:custGeom>
          <a:solidFill>
            <a:schemeClr val="bg1">
              <a:lumMod val="95000"/>
            </a:schemeClr>
          </a:solidFill>
          <a:ln>
            <a:noFill/>
          </a:ln>
        </p:spPr>
        <p:txBody>
          <a:bodyPr wrap="square" bIns="457200" anchor="b">
            <a:noAutofit/>
          </a:bodyPr>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45877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PPT006">
    <p:spTree>
      <p:nvGrpSpPr>
        <p:cNvPr id="1" name=""/>
        <p:cNvGrpSpPr/>
        <p:nvPr/>
      </p:nvGrpSpPr>
      <p:grpSpPr>
        <a:xfrm>
          <a:off x="0" y="0"/>
          <a:ext cx="0" cy="0"/>
          <a:chOff x="0" y="0"/>
          <a:chExt cx="0" cy="0"/>
        </a:xfrm>
      </p:grpSpPr>
      <p:sp>
        <p:nvSpPr>
          <p:cNvPr id="4" name="Picture Placeholder 10"/>
          <p:cNvSpPr>
            <a:spLocks noGrp="1"/>
          </p:cNvSpPr>
          <p:nvPr>
            <p:ph type="pic" sz="quarter" idx="13"/>
          </p:nvPr>
        </p:nvSpPr>
        <p:spPr>
          <a:xfrm>
            <a:off x="1" y="499796"/>
            <a:ext cx="7607300" cy="5570536"/>
          </a:xfrm>
          <a:custGeom>
            <a:avLst/>
            <a:gdLst>
              <a:gd name="connsiteX0" fmla="*/ 0 w 4571099"/>
              <a:gd name="connsiteY0" fmla="*/ 0 h 2571751"/>
              <a:gd name="connsiteX1" fmla="*/ 4571099 w 4571099"/>
              <a:gd name="connsiteY1" fmla="*/ 0 h 2571751"/>
              <a:gd name="connsiteX2" fmla="*/ 4571099 w 4571099"/>
              <a:gd name="connsiteY2" fmla="*/ 2571751 h 2571751"/>
              <a:gd name="connsiteX3" fmla="*/ 0 w 4571099"/>
              <a:gd name="connsiteY3" fmla="*/ 2571751 h 2571751"/>
            </a:gdLst>
            <a:ahLst/>
            <a:cxnLst>
              <a:cxn ang="0">
                <a:pos x="connsiteX0" y="connsiteY0"/>
              </a:cxn>
              <a:cxn ang="0">
                <a:pos x="connsiteX1" y="connsiteY1"/>
              </a:cxn>
              <a:cxn ang="0">
                <a:pos x="connsiteX2" y="connsiteY2"/>
              </a:cxn>
              <a:cxn ang="0">
                <a:pos x="connsiteX3" y="connsiteY3"/>
              </a:cxn>
            </a:cxnLst>
            <a:rect l="l" t="t" r="r" b="b"/>
            <a:pathLst>
              <a:path w="4571099" h="2571751">
                <a:moveTo>
                  <a:pt x="0" y="0"/>
                </a:moveTo>
                <a:lnTo>
                  <a:pt x="4571099" y="0"/>
                </a:lnTo>
                <a:lnTo>
                  <a:pt x="4571099" y="2571751"/>
                </a:lnTo>
                <a:lnTo>
                  <a:pt x="0" y="2571751"/>
                </a:lnTo>
                <a:close/>
              </a:path>
            </a:pathLst>
          </a:custGeom>
          <a:solidFill>
            <a:schemeClr val="tx1">
              <a:lumMod val="10000"/>
              <a:lumOff val="90000"/>
            </a:schemeClr>
          </a:solidFill>
        </p:spPr>
        <p:txBody>
          <a:bodyPr wrap="square" tIns="1548000" bIns="274320" anchor="ctr">
            <a:noAutofit/>
          </a:bodyPr>
          <a:lstStyle>
            <a:lvl1pPr marL="0" indent="0" algn="ctr">
              <a:buNone/>
              <a:defRPr sz="16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47777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PPT007">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1" y="0"/>
            <a:ext cx="3567764" cy="685800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1180598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PPT008">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8624237" y="0"/>
            <a:ext cx="3567764" cy="685800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3354175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F3242C7-E0B4-304D-8C8B-AF8891F32323}"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BCAF6-32D8-434E-9B13-5A023DF69019}" type="slidenum">
              <a:rPr lang="en-US" smtClean="0"/>
              <a:t>‹#›</a:t>
            </a:fld>
            <a:endParaRPr lang="en-US"/>
          </a:p>
        </p:txBody>
      </p:sp>
    </p:spTree>
    <p:extLst>
      <p:ext uri="{BB962C8B-B14F-4D97-AF65-F5344CB8AC3E}">
        <p14:creationId xmlns:p14="http://schemas.microsoft.com/office/powerpoint/2010/main" val="2674665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PPT009">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1" y="4"/>
            <a:ext cx="12192001" cy="3640664"/>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193804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PPT0010">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8D2DF4-0E00-4C42-89E1-43F566F27B7B}"/>
              </a:ext>
            </a:extLst>
          </p:cNvPr>
          <p:cNvSpPr>
            <a:spLocks noGrp="1"/>
          </p:cNvSpPr>
          <p:nvPr>
            <p:ph type="pic" sz="quarter" idx="11" hasCustomPrompt="1"/>
          </p:nvPr>
        </p:nvSpPr>
        <p:spPr>
          <a:xfrm>
            <a:off x="6085841" y="376816"/>
            <a:ext cx="5589068" cy="4372985"/>
          </a:xfrm>
          <a:custGeom>
            <a:avLst/>
            <a:gdLst>
              <a:gd name="connsiteX0" fmla="*/ 0 w 4686300"/>
              <a:gd name="connsiteY0" fmla="*/ 0 h 2362200"/>
              <a:gd name="connsiteX1" fmla="*/ 4686300 w 4686300"/>
              <a:gd name="connsiteY1" fmla="*/ 0 h 2362200"/>
              <a:gd name="connsiteX2" fmla="*/ 4686300 w 4686300"/>
              <a:gd name="connsiteY2" fmla="*/ 2362200 h 2362200"/>
              <a:gd name="connsiteX3" fmla="*/ 0 w 4686300"/>
              <a:gd name="connsiteY3" fmla="*/ 2362200 h 2362200"/>
            </a:gdLst>
            <a:ahLst/>
            <a:cxnLst>
              <a:cxn ang="0">
                <a:pos x="connsiteX0" y="connsiteY0"/>
              </a:cxn>
              <a:cxn ang="0">
                <a:pos x="connsiteX1" y="connsiteY1"/>
              </a:cxn>
              <a:cxn ang="0">
                <a:pos x="connsiteX2" y="connsiteY2"/>
              </a:cxn>
              <a:cxn ang="0">
                <a:pos x="connsiteX3" y="connsiteY3"/>
              </a:cxn>
            </a:cxnLst>
            <a:rect l="l" t="t" r="r" b="b"/>
            <a:pathLst>
              <a:path w="4686300" h="2362200">
                <a:moveTo>
                  <a:pt x="0" y="0"/>
                </a:moveTo>
                <a:lnTo>
                  <a:pt x="4686300" y="0"/>
                </a:lnTo>
                <a:lnTo>
                  <a:pt x="4686300" y="2362200"/>
                </a:lnTo>
                <a:lnTo>
                  <a:pt x="0" y="2362200"/>
                </a:lnTo>
                <a:close/>
              </a:path>
            </a:pathLst>
          </a:custGeom>
          <a:solidFill>
            <a:schemeClr val="bg1">
              <a:lumMod val="95000"/>
            </a:schemeClr>
          </a:solidFill>
          <a:ln>
            <a:noFill/>
          </a:ln>
          <a:effectLst/>
        </p:spPr>
        <p:txBody>
          <a:bodyPr wrap="square" bIns="457200" anchor="b">
            <a:noAutofit/>
          </a:bodyPr>
          <a:lstStyle>
            <a:lvl1pPr algn="ctr">
              <a:buNone/>
              <a:defRPr sz="1600">
                <a:solidFill>
                  <a:schemeClr val="tx1">
                    <a:lumMod val="50000"/>
                    <a:lumOff val="50000"/>
                  </a:schemeClr>
                </a:solidFill>
              </a:defRPr>
            </a:lvl1pPr>
          </a:lstStyle>
          <a:p>
            <a:r>
              <a:rPr lang="en-US" dirty="0"/>
              <a:t>Image Holder</a:t>
            </a:r>
          </a:p>
        </p:txBody>
      </p:sp>
      <p:sp>
        <p:nvSpPr>
          <p:cNvPr id="6" name="Text Placeholder 3">
            <a:extLst>
              <a:ext uri="{FF2B5EF4-FFF2-40B4-BE49-F238E27FC236}">
                <a16:creationId xmlns:a16="http://schemas.microsoft.com/office/drawing/2014/main" id="{4FB20237-A676-46F1-B28F-9658AF5A74E5}"/>
              </a:ext>
            </a:extLst>
          </p:cNvPr>
          <p:cNvSpPr>
            <a:spLocks noGrp="1"/>
          </p:cNvSpPr>
          <p:nvPr>
            <p:ph type="body" sz="half" idx="2" hasCustomPrompt="1"/>
          </p:nvPr>
        </p:nvSpPr>
        <p:spPr>
          <a:xfrm>
            <a:off x="517093" y="974041"/>
            <a:ext cx="11157817" cy="231007"/>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616" indent="0">
              <a:buNone/>
              <a:defRPr sz="1600"/>
            </a:lvl2pPr>
            <a:lvl3pPr marL="1219230" indent="0">
              <a:buNone/>
              <a:defRPr sz="1333"/>
            </a:lvl3pPr>
            <a:lvl4pPr marL="1828846" indent="0">
              <a:buNone/>
              <a:defRPr sz="1200"/>
            </a:lvl4pPr>
            <a:lvl5pPr marL="2438461" indent="0">
              <a:buNone/>
              <a:defRPr sz="1200"/>
            </a:lvl5pPr>
            <a:lvl6pPr marL="3048076" indent="0">
              <a:buNone/>
              <a:defRPr sz="1200"/>
            </a:lvl6pPr>
            <a:lvl7pPr marL="3657691" indent="0">
              <a:buNone/>
              <a:defRPr sz="1200"/>
            </a:lvl7pPr>
            <a:lvl8pPr marL="4267307" indent="0">
              <a:buNone/>
              <a:defRPr sz="1200"/>
            </a:lvl8pPr>
            <a:lvl9pPr marL="4876923" indent="0">
              <a:buNone/>
              <a:defRPr sz="1200"/>
            </a:lvl9pPr>
          </a:lstStyle>
          <a:p>
            <a:pPr lvl="0"/>
            <a:r>
              <a:rPr lang="en-US" dirty="0"/>
              <a:t>CLICK TO EDITE SUBTITLE</a:t>
            </a:r>
          </a:p>
        </p:txBody>
      </p:sp>
      <p:sp>
        <p:nvSpPr>
          <p:cNvPr id="7" name="Title 2">
            <a:extLst>
              <a:ext uri="{FF2B5EF4-FFF2-40B4-BE49-F238E27FC236}">
                <a16:creationId xmlns:a16="http://schemas.microsoft.com/office/drawing/2014/main" id="{D87CCDB9-5EB0-46D4-95A3-95D0FE62F9C6}"/>
              </a:ext>
            </a:extLst>
          </p:cNvPr>
          <p:cNvSpPr>
            <a:spLocks noGrp="1"/>
          </p:cNvSpPr>
          <p:nvPr>
            <p:ph type="title"/>
          </p:nvPr>
        </p:nvSpPr>
        <p:spPr>
          <a:xfrm>
            <a:off x="517093" y="376816"/>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17855551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PPT0011">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0" y="0"/>
            <a:ext cx="4572000" cy="6858000"/>
          </a:xfrm>
          <a:prstGeom prst="rect">
            <a:avLst/>
          </a:prstGeom>
          <a:solidFill>
            <a:schemeClr val="bg1">
              <a:lumMod val="95000"/>
            </a:schemeClr>
          </a:solidFill>
          <a:ln>
            <a:noFill/>
          </a:ln>
          <a:effectLst/>
        </p:spPr>
        <p:txBody>
          <a:bodyPr bIns="457200" anchor="b"/>
          <a:lstStyle>
            <a:lvl1pPr algn="ctr">
              <a:buNone/>
              <a:defRPr sz="1600">
                <a:solidFill>
                  <a:schemeClr val="tx1">
                    <a:lumMod val="50000"/>
                    <a:lumOff val="50000"/>
                  </a:schemeClr>
                </a:solidFill>
              </a:defRPr>
            </a:lvl1pPr>
          </a:lstStyle>
          <a:p>
            <a:r>
              <a:rPr lang="en-US" dirty="0"/>
              <a:t>Image Holder</a:t>
            </a:r>
          </a:p>
        </p:txBody>
      </p:sp>
      <p:sp>
        <p:nvSpPr>
          <p:cNvPr id="8" name="Text Placeholder 3">
            <a:extLst>
              <a:ext uri="{FF2B5EF4-FFF2-40B4-BE49-F238E27FC236}">
                <a16:creationId xmlns:a16="http://schemas.microsoft.com/office/drawing/2014/main" id="{F9A82EC4-1D7C-4A7D-8792-6C586514CA61}"/>
              </a:ext>
            </a:extLst>
          </p:cNvPr>
          <p:cNvSpPr>
            <a:spLocks noGrp="1"/>
          </p:cNvSpPr>
          <p:nvPr>
            <p:ph type="body" sz="half" idx="2" hasCustomPrompt="1"/>
          </p:nvPr>
        </p:nvSpPr>
        <p:spPr>
          <a:xfrm>
            <a:off x="4876800" y="974041"/>
            <a:ext cx="6798109" cy="231007"/>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616" indent="0">
              <a:buNone/>
              <a:defRPr sz="1600"/>
            </a:lvl2pPr>
            <a:lvl3pPr marL="1219230" indent="0">
              <a:buNone/>
              <a:defRPr sz="1333"/>
            </a:lvl3pPr>
            <a:lvl4pPr marL="1828846" indent="0">
              <a:buNone/>
              <a:defRPr sz="1200"/>
            </a:lvl4pPr>
            <a:lvl5pPr marL="2438461" indent="0">
              <a:buNone/>
              <a:defRPr sz="1200"/>
            </a:lvl5pPr>
            <a:lvl6pPr marL="3048076" indent="0">
              <a:buNone/>
              <a:defRPr sz="1200"/>
            </a:lvl6pPr>
            <a:lvl7pPr marL="3657691" indent="0">
              <a:buNone/>
              <a:defRPr sz="1200"/>
            </a:lvl7pPr>
            <a:lvl8pPr marL="4267307" indent="0">
              <a:buNone/>
              <a:defRPr sz="1200"/>
            </a:lvl8pPr>
            <a:lvl9pPr marL="4876923" indent="0">
              <a:buNone/>
              <a:defRPr sz="1200"/>
            </a:lvl9pPr>
          </a:lstStyle>
          <a:p>
            <a:pPr lvl="0"/>
            <a:r>
              <a:rPr lang="en-US" dirty="0"/>
              <a:t>CLICK TO EDITE SUBTITLE</a:t>
            </a:r>
          </a:p>
        </p:txBody>
      </p:sp>
      <p:sp>
        <p:nvSpPr>
          <p:cNvPr id="9" name="Title 2">
            <a:extLst>
              <a:ext uri="{FF2B5EF4-FFF2-40B4-BE49-F238E27FC236}">
                <a16:creationId xmlns:a16="http://schemas.microsoft.com/office/drawing/2014/main" id="{5B95D40D-D124-4E0B-B3BC-E68BF3702802}"/>
              </a:ext>
            </a:extLst>
          </p:cNvPr>
          <p:cNvSpPr>
            <a:spLocks noGrp="1"/>
          </p:cNvSpPr>
          <p:nvPr>
            <p:ph type="title"/>
          </p:nvPr>
        </p:nvSpPr>
        <p:spPr>
          <a:xfrm>
            <a:off x="4876800" y="376816"/>
            <a:ext cx="6798109"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2718891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PPT0012">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7620000" y="0"/>
            <a:ext cx="4572000" cy="6858000"/>
          </a:xfrm>
          <a:prstGeom prst="rect">
            <a:avLst/>
          </a:prstGeom>
          <a:solidFill>
            <a:schemeClr val="bg1">
              <a:lumMod val="95000"/>
            </a:schemeClr>
          </a:solidFill>
          <a:ln>
            <a:noFill/>
          </a:ln>
          <a:effectLst/>
        </p:spPr>
        <p:txBody>
          <a:bodyPr bIns="457200" anchor="b"/>
          <a:lstStyle>
            <a:lvl1pPr algn="ctr">
              <a:buNone/>
              <a:defRPr sz="1600">
                <a:solidFill>
                  <a:schemeClr val="tx1">
                    <a:lumMod val="50000"/>
                    <a:lumOff val="50000"/>
                  </a:schemeClr>
                </a:solidFill>
              </a:defRPr>
            </a:lvl1pPr>
          </a:lstStyle>
          <a:p>
            <a:r>
              <a:rPr lang="en-US" dirty="0"/>
              <a:t>Image Holder</a:t>
            </a:r>
          </a:p>
        </p:txBody>
      </p:sp>
      <p:sp>
        <p:nvSpPr>
          <p:cNvPr id="5" name="Text Placeholder 3">
            <a:extLst>
              <a:ext uri="{FF2B5EF4-FFF2-40B4-BE49-F238E27FC236}">
                <a16:creationId xmlns:a16="http://schemas.microsoft.com/office/drawing/2014/main" id="{67B02E75-E6AB-45DF-A5F3-878ABA1FFCBE}"/>
              </a:ext>
            </a:extLst>
          </p:cNvPr>
          <p:cNvSpPr>
            <a:spLocks noGrp="1"/>
          </p:cNvSpPr>
          <p:nvPr>
            <p:ph type="body" sz="half" idx="2" hasCustomPrompt="1"/>
          </p:nvPr>
        </p:nvSpPr>
        <p:spPr>
          <a:xfrm>
            <a:off x="517093" y="974041"/>
            <a:ext cx="11157817" cy="231007"/>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616" indent="0">
              <a:buNone/>
              <a:defRPr sz="1600"/>
            </a:lvl2pPr>
            <a:lvl3pPr marL="1219230" indent="0">
              <a:buNone/>
              <a:defRPr sz="1333"/>
            </a:lvl3pPr>
            <a:lvl4pPr marL="1828846" indent="0">
              <a:buNone/>
              <a:defRPr sz="1200"/>
            </a:lvl4pPr>
            <a:lvl5pPr marL="2438461" indent="0">
              <a:buNone/>
              <a:defRPr sz="1200"/>
            </a:lvl5pPr>
            <a:lvl6pPr marL="3048076" indent="0">
              <a:buNone/>
              <a:defRPr sz="1200"/>
            </a:lvl6pPr>
            <a:lvl7pPr marL="3657691" indent="0">
              <a:buNone/>
              <a:defRPr sz="1200"/>
            </a:lvl7pPr>
            <a:lvl8pPr marL="4267307" indent="0">
              <a:buNone/>
              <a:defRPr sz="1200"/>
            </a:lvl8pPr>
            <a:lvl9pPr marL="4876923" indent="0">
              <a:buNone/>
              <a:defRPr sz="1200"/>
            </a:lvl9pPr>
          </a:lstStyle>
          <a:p>
            <a:pPr lvl="0"/>
            <a:r>
              <a:rPr lang="en-US" dirty="0"/>
              <a:t>CLICK TO EDITE SUBTITLE</a:t>
            </a:r>
          </a:p>
        </p:txBody>
      </p:sp>
      <p:sp>
        <p:nvSpPr>
          <p:cNvPr id="8" name="Title 2">
            <a:extLst>
              <a:ext uri="{FF2B5EF4-FFF2-40B4-BE49-F238E27FC236}">
                <a16:creationId xmlns:a16="http://schemas.microsoft.com/office/drawing/2014/main" id="{C83CD408-1732-4DCA-B3F7-4569AE71E7C2}"/>
              </a:ext>
            </a:extLst>
          </p:cNvPr>
          <p:cNvSpPr>
            <a:spLocks noGrp="1"/>
          </p:cNvSpPr>
          <p:nvPr>
            <p:ph type="title"/>
          </p:nvPr>
        </p:nvSpPr>
        <p:spPr>
          <a:xfrm>
            <a:off x="517093" y="376816"/>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2913059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PPT0013">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508000" y="1473202"/>
            <a:ext cx="4564993" cy="3825861"/>
          </a:xfrm>
          <a:prstGeom prst="rect">
            <a:avLst/>
          </a:prstGeom>
          <a:solidFill>
            <a:schemeClr val="tx1">
              <a:lumMod val="10000"/>
              <a:lumOff val="90000"/>
            </a:schemeClr>
          </a:solidFill>
        </p:spPr>
        <p:txBody>
          <a:bodyPr tIns="1548000" anchor="ctr"/>
          <a:lstStyle>
            <a:lvl1pPr marL="0" indent="0" algn="ctr">
              <a:buNone/>
              <a:defRPr sz="1400">
                <a:solidFill>
                  <a:schemeClr val="bg1">
                    <a:lumMod val="65000"/>
                  </a:schemeClr>
                </a:solidFill>
              </a:defRPr>
            </a:lvl1pPr>
          </a:lstStyle>
          <a:p>
            <a:endParaRPr lang="en-US"/>
          </a:p>
        </p:txBody>
      </p:sp>
      <p:sp>
        <p:nvSpPr>
          <p:cNvPr id="6" name="Text Placeholder 3">
            <a:extLst>
              <a:ext uri="{FF2B5EF4-FFF2-40B4-BE49-F238E27FC236}">
                <a16:creationId xmlns:a16="http://schemas.microsoft.com/office/drawing/2014/main" id="{1F3633BB-DC9F-42DD-AEAD-7AE57C41AA4D}"/>
              </a:ext>
            </a:extLst>
          </p:cNvPr>
          <p:cNvSpPr>
            <a:spLocks noGrp="1"/>
          </p:cNvSpPr>
          <p:nvPr>
            <p:ph type="body" sz="half" idx="2" hasCustomPrompt="1"/>
          </p:nvPr>
        </p:nvSpPr>
        <p:spPr>
          <a:xfrm>
            <a:off x="517093" y="974041"/>
            <a:ext cx="11157817" cy="231007"/>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616" indent="0">
              <a:buNone/>
              <a:defRPr sz="1600"/>
            </a:lvl2pPr>
            <a:lvl3pPr marL="1219230" indent="0">
              <a:buNone/>
              <a:defRPr sz="1333"/>
            </a:lvl3pPr>
            <a:lvl4pPr marL="1828846" indent="0">
              <a:buNone/>
              <a:defRPr sz="1200"/>
            </a:lvl4pPr>
            <a:lvl5pPr marL="2438461" indent="0">
              <a:buNone/>
              <a:defRPr sz="1200"/>
            </a:lvl5pPr>
            <a:lvl6pPr marL="3048076" indent="0">
              <a:buNone/>
              <a:defRPr sz="1200"/>
            </a:lvl6pPr>
            <a:lvl7pPr marL="3657691" indent="0">
              <a:buNone/>
              <a:defRPr sz="1200"/>
            </a:lvl7pPr>
            <a:lvl8pPr marL="4267307" indent="0">
              <a:buNone/>
              <a:defRPr sz="1200"/>
            </a:lvl8pPr>
            <a:lvl9pPr marL="4876923" indent="0">
              <a:buNone/>
              <a:defRPr sz="1200"/>
            </a:lvl9pPr>
          </a:lstStyle>
          <a:p>
            <a:pPr lvl="0"/>
            <a:r>
              <a:rPr lang="en-US" dirty="0"/>
              <a:t>CLICK TO EDITE SUBTITLE</a:t>
            </a:r>
          </a:p>
        </p:txBody>
      </p:sp>
      <p:sp>
        <p:nvSpPr>
          <p:cNvPr id="8" name="Title 2">
            <a:extLst>
              <a:ext uri="{FF2B5EF4-FFF2-40B4-BE49-F238E27FC236}">
                <a16:creationId xmlns:a16="http://schemas.microsoft.com/office/drawing/2014/main" id="{A990AEBF-CE7E-457F-A058-701AA0DC6C5E}"/>
              </a:ext>
            </a:extLst>
          </p:cNvPr>
          <p:cNvSpPr>
            <a:spLocks noGrp="1"/>
          </p:cNvSpPr>
          <p:nvPr>
            <p:ph type="title"/>
          </p:nvPr>
        </p:nvSpPr>
        <p:spPr>
          <a:xfrm>
            <a:off x="517093" y="376816"/>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32513034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PPT0014">
    <p:spTree>
      <p:nvGrpSpPr>
        <p:cNvPr id="1" name=""/>
        <p:cNvGrpSpPr/>
        <p:nvPr/>
      </p:nvGrpSpPr>
      <p:grpSpPr>
        <a:xfrm>
          <a:off x="0" y="0"/>
          <a:ext cx="0" cy="0"/>
          <a:chOff x="0" y="0"/>
          <a:chExt cx="0" cy="0"/>
        </a:xfrm>
      </p:grpSpPr>
      <p:sp>
        <p:nvSpPr>
          <p:cNvPr id="18" name="Picture Placeholder 17"/>
          <p:cNvSpPr>
            <a:spLocks noGrp="1"/>
          </p:cNvSpPr>
          <p:nvPr>
            <p:ph type="pic" sz="quarter" idx="65"/>
          </p:nvPr>
        </p:nvSpPr>
        <p:spPr>
          <a:xfrm>
            <a:off x="517091" y="1864248"/>
            <a:ext cx="2438400" cy="24384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tx1">
              <a:lumMod val="10000"/>
              <a:lumOff val="90000"/>
            </a:schemeClr>
          </a:solidFill>
        </p:spPr>
        <p:txBody>
          <a:bodyPr wrap="square" tIns="684000" anchor="ctr">
            <a:noAutofit/>
          </a:bodyPr>
          <a:lstStyle>
            <a:lvl1pPr marL="228611" indent="-228611" algn="ctr">
              <a:buNone/>
              <a:defRPr lang="en-US" sz="1333" dirty="0">
                <a:solidFill>
                  <a:schemeClr val="bg1">
                    <a:lumMod val="65000"/>
                  </a:schemeClr>
                </a:solidFill>
              </a:defRPr>
            </a:lvl1pPr>
          </a:lstStyle>
          <a:p>
            <a:pPr marL="0" lvl="0" indent="0" algn="ctr"/>
            <a:endParaRPr lang="en-US" dirty="0"/>
          </a:p>
        </p:txBody>
      </p:sp>
      <p:sp>
        <p:nvSpPr>
          <p:cNvPr id="19" name="Picture Placeholder 18"/>
          <p:cNvSpPr>
            <a:spLocks noGrp="1"/>
          </p:cNvSpPr>
          <p:nvPr>
            <p:ph type="pic" sz="quarter" idx="66"/>
          </p:nvPr>
        </p:nvSpPr>
        <p:spPr>
          <a:xfrm>
            <a:off x="3423564" y="1864248"/>
            <a:ext cx="2438400" cy="24384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tx1">
              <a:lumMod val="10000"/>
              <a:lumOff val="90000"/>
            </a:schemeClr>
          </a:solidFill>
        </p:spPr>
        <p:txBody>
          <a:bodyPr wrap="square" tIns="684000" anchor="ctr">
            <a:noAutofit/>
          </a:bodyPr>
          <a:lstStyle>
            <a:lvl1pPr marL="228611" indent="-228611" algn="ctr">
              <a:buNone/>
              <a:defRPr lang="en-US" sz="1333" dirty="0">
                <a:solidFill>
                  <a:schemeClr val="bg1">
                    <a:lumMod val="65000"/>
                  </a:schemeClr>
                </a:solidFill>
              </a:defRPr>
            </a:lvl1pPr>
          </a:lstStyle>
          <a:p>
            <a:pPr marL="0" lvl="0" indent="0" algn="ctr"/>
            <a:endParaRPr lang="en-US" dirty="0"/>
          </a:p>
        </p:txBody>
      </p:sp>
      <p:sp>
        <p:nvSpPr>
          <p:cNvPr id="23" name="Picture Placeholder 22"/>
          <p:cNvSpPr>
            <a:spLocks noGrp="1"/>
          </p:cNvSpPr>
          <p:nvPr>
            <p:ph type="pic" sz="quarter" idx="67"/>
          </p:nvPr>
        </p:nvSpPr>
        <p:spPr>
          <a:xfrm>
            <a:off x="6330037" y="1864248"/>
            <a:ext cx="2438400" cy="24384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tx1">
              <a:lumMod val="10000"/>
              <a:lumOff val="90000"/>
            </a:schemeClr>
          </a:solidFill>
        </p:spPr>
        <p:txBody>
          <a:bodyPr wrap="square" tIns="684000" anchor="ctr">
            <a:noAutofit/>
          </a:bodyPr>
          <a:lstStyle>
            <a:lvl1pPr marL="228611" indent="-228611" algn="ctr">
              <a:buNone/>
              <a:defRPr lang="en-US" sz="1333" dirty="0">
                <a:solidFill>
                  <a:schemeClr val="bg1">
                    <a:lumMod val="65000"/>
                  </a:schemeClr>
                </a:solidFill>
              </a:defRPr>
            </a:lvl1pPr>
          </a:lstStyle>
          <a:p>
            <a:pPr marL="0" lvl="0" indent="0" algn="ctr"/>
            <a:endParaRPr lang="en-US" dirty="0"/>
          </a:p>
        </p:txBody>
      </p:sp>
      <p:sp>
        <p:nvSpPr>
          <p:cNvPr id="24" name="Picture Placeholder 23"/>
          <p:cNvSpPr>
            <a:spLocks noGrp="1"/>
          </p:cNvSpPr>
          <p:nvPr>
            <p:ph type="pic" sz="quarter" idx="68"/>
          </p:nvPr>
        </p:nvSpPr>
        <p:spPr>
          <a:xfrm>
            <a:off x="9236509" y="1864248"/>
            <a:ext cx="2438400" cy="24384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tx1">
              <a:lumMod val="10000"/>
              <a:lumOff val="90000"/>
            </a:schemeClr>
          </a:solidFill>
        </p:spPr>
        <p:txBody>
          <a:bodyPr wrap="square" tIns="684000" anchor="ctr">
            <a:noAutofit/>
          </a:bodyPr>
          <a:lstStyle>
            <a:lvl1pPr marL="228611" indent="-228611" algn="ctr">
              <a:buNone/>
              <a:defRPr lang="en-US" sz="1333" dirty="0">
                <a:solidFill>
                  <a:schemeClr val="bg1">
                    <a:lumMod val="65000"/>
                  </a:schemeClr>
                </a:solidFill>
              </a:defRPr>
            </a:lvl1pPr>
          </a:lstStyle>
          <a:p>
            <a:pPr marL="0" lvl="0" indent="0" algn="ctr"/>
            <a:endParaRPr lang="en-US" dirty="0"/>
          </a:p>
        </p:txBody>
      </p:sp>
      <p:sp>
        <p:nvSpPr>
          <p:cNvPr id="8" name="Text Placeholder 3">
            <a:extLst>
              <a:ext uri="{FF2B5EF4-FFF2-40B4-BE49-F238E27FC236}">
                <a16:creationId xmlns:a16="http://schemas.microsoft.com/office/drawing/2014/main" id="{89D514BD-861E-4476-9F63-3CD88FADBFD2}"/>
              </a:ext>
            </a:extLst>
          </p:cNvPr>
          <p:cNvSpPr>
            <a:spLocks noGrp="1"/>
          </p:cNvSpPr>
          <p:nvPr>
            <p:ph type="body" sz="half" idx="2" hasCustomPrompt="1"/>
          </p:nvPr>
        </p:nvSpPr>
        <p:spPr>
          <a:xfrm>
            <a:off x="517093" y="974041"/>
            <a:ext cx="11157817" cy="231007"/>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616" indent="0">
              <a:buNone/>
              <a:defRPr sz="1600"/>
            </a:lvl2pPr>
            <a:lvl3pPr marL="1219230" indent="0">
              <a:buNone/>
              <a:defRPr sz="1333"/>
            </a:lvl3pPr>
            <a:lvl4pPr marL="1828846" indent="0">
              <a:buNone/>
              <a:defRPr sz="1200"/>
            </a:lvl4pPr>
            <a:lvl5pPr marL="2438461" indent="0">
              <a:buNone/>
              <a:defRPr sz="1200"/>
            </a:lvl5pPr>
            <a:lvl6pPr marL="3048076" indent="0">
              <a:buNone/>
              <a:defRPr sz="1200"/>
            </a:lvl6pPr>
            <a:lvl7pPr marL="3657691" indent="0">
              <a:buNone/>
              <a:defRPr sz="1200"/>
            </a:lvl7pPr>
            <a:lvl8pPr marL="4267307" indent="0">
              <a:buNone/>
              <a:defRPr sz="1200"/>
            </a:lvl8pPr>
            <a:lvl9pPr marL="4876923" indent="0">
              <a:buNone/>
              <a:defRPr sz="1200"/>
            </a:lvl9pPr>
          </a:lstStyle>
          <a:p>
            <a:pPr lvl="0"/>
            <a:r>
              <a:rPr lang="en-US" dirty="0"/>
              <a:t>CLICK TO EDITE SUBTITLE</a:t>
            </a:r>
          </a:p>
        </p:txBody>
      </p:sp>
      <p:sp>
        <p:nvSpPr>
          <p:cNvPr id="9" name="Title 2">
            <a:extLst>
              <a:ext uri="{FF2B5EF4-FFF2-40B4-BE49-F238E27FC236}">
                <a16:creationId xmlns:a16="http://schemas.microsoft.com/office/drawing/2014/main" id="{A57B0D29-A042-4565-BDB0-A01E93B2292B}"/>
              </a:ext>
            </a:extLst>
          </p:cNvPr>
          <p:cNvSpPr>
            <a:spLocks noGrp="1"/>
          </p:cNvSpPr>
          <p:nvPr>
            <p:ph type="title"/>
          </p:nvPr>
        </p:nvSpPr>
        <p:spPr>
          <a:xfrm>
            <a:off x="517093" y="376816"/>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3168659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PPT0015">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02853" y="1470462"/>
            <a:ext cx="2666201" cy="3355537"/>
          </a:xfrm>
          <a:custGeom>
            <a:avLst/>
            <a:gdLst>
              <a:gd name="connsiteX0" fmla="*/ 0 w 1999651"/>
              <a:gd name="connsiteY0" fmla="*/ 0 h 2516653"/>
              <a:gd name="connsiteX1" fmla="*/ 1999651 w 1999651"/>
              <a:gd name="connsiteY1" fmla="*/ 0 h 2516653"/>
              <a:gd name="connsiteX2" fmla="*/ 1999651 w 1999651"/>
              <a:gd name="connsiteY2" fmla="*/ 2516653 h 2516653"/>
              <a:gd name="connsiteX3" fmla="*/ 0 w 1999651"/>
              <a:gd name="connsiteY3" fmla="*/ 2516653 h 2516653"/>
            </a:gdLst>
            <a:ahLst/>
            <a:cxnLst>
              <a:cxn ang="0">
                <a:pos x="connsiteX0" y="connsiteY0"/>
              </a:cxn>
              <a:cxn ang="0">
                <a:pos x="connsiteX1" y="connsiteY1"/>
              </a:cxn>
              <a:cxn ang="0">
                <a:pos x="connsiteX2" y="connsiteY2"/>
              </a:cxn>
              <a:cxn ang="0">
                <a:pos x="connsiteX3" y="connsiteY3"/>
              </a:cxn>
            </a:cxnLst>
            <a:rect l="l" t="t" r="r" b="b"/>
            <a:pathLst>
              <a:path w="1999651" h="2516653">
                <a:moveTo>
                  <a:pt x="0" y="0"/>
                </a:moveTo>
                <a:lnTo>
                  <a:pt x="1999651" y="0"/>
                </a:lnTo>
                <a:lnTo>
                  <a:pt x="1999651" y="2516653"/>
                </a:lnTo>
                <a:lnTo>
                  <a:pt x="0" y="2516653"/>
                </a:lnTo>
                <a:close/>
              </a:path>
            </a:pathLst>
          </a:custGeom>
          <a:solidFill>
            <a:schemeClr val="tx1">
              <a:lumMod val="10000"/>
              <a:lumOff val="90000"/>
            </a:schemeClr>
          </a:solidFill>
          <a:ln w="28575">
            <a:noFill/>
          </a:ln>
        </p:spPr>
        <p:txBody>
          <a:bodyPr wrap="square" tIns="792000" anchor="ctr">
            <a:noAutofit/>
          </a:bodyPr>
          <a:lstStyle>
            <a:lvl1pPr marL="0" indent="0" algn="ctr">
              <a:buNone/>
              <a:defRPr sz="1067">
                <a:solidFill>
                  <a:schemeClr val="bg1">
                    <a:lumMod val="65000"/>
                  </a:schemeClr>
                </a:solidFill>
              </a:defRPr>
            </a:lvl1pPr>
          </a:lstStyle>
          <a:p>
            <a:endParaRPr lang="en-US"/>
          </a:p>
        </p:txBody>
      </p:sp>
      <p:sp>
        <p:nvSpPr>
          <p:cNvPr id="13" name="Picture Placeholder 12"/>
          <p:cNvSpPr>
            <a:spLocks noGrp="1"/>
          </p:cNvSpPr>
          <p:nvPr>
            <p:ph type="pic" sz="quarter" idx="11"/>
          </p:nvPr>
        </p:nvSpPr>
        <p:spPr>
          <a:xfrm>
            <a:off x="3335108" y="1470462"/>
            <a:ext cx="2666201" cy="3355537"/>
          </a:xfrm>
          <a:custGeom>
            <a:avLst/>
            <a:gdLst>
              <a:gd name="connsiteX0" fmla="*/ 0 w 1999651"/>
              <a:gd name="connsiteY0" fmla="*/ 0 h 2516653"/>
              <a:gd name="connsiteX1" fmla="*/ 1999651 w 1999651"/>
              <a:gd name="connsiteY1" fmla="*/ 0 h 2516653"/>
              <a:gd name="connsiteX2" fmla="*/ 1999651 w 1999651"/>
              <a:gd name="connsiteY2" fmla="*/ 2516653 h 2516653"/>
              <a:gd name="connsiteX3" fmla="*/ 0 w 1999651"/>
              <a:gd name="connsiteY3" fmla="*/ 2516653 h 2516653"/>
            </a:gdLst>
            <a:ahLst/>
            <a:cxnLst>
              <a:cxn ang="0">
                <a:pos x="connsiteX0" y="connsiteY0"/>
              </a:cxn>
              <a:cxn ang="0">
                <a:pos x="connsiteX1" y="connsiteY1"/>
              </a:cxn>
              <a:cxn ang="0">
                <a:pos x="connsiteX2" y="connsiteY2"/>
              </a:cxn>
              <a:cxn ang="0">
                <a:pos x="connsiteX3" y="connsiteY3"/>
              </a:cxn>
            </a:cxnLst>
            <a:rect l="l" t="t" r="r" b="b"/>
            <a:pathLst>
              <a:path w="1999651" h="2516653">
                <a:moveTo>
                  <a:pt x="0" y="0"/>
                </a:moveTo>
                <a:lnTo>
                  <a:pt x="1999651" y="0"/>
                </a:lnTo>
                <a:lnTo>
                  <a:pt x="1999651" y="2516653"/>
                </a:lnTo>
                <a:lnTo>
                  <a:pt x="0" y="2516653"/>
                </a:lnTo>
                <a:close/>
              </a:path>
            </a:pathLst>
          </a:custGeom>
          <a:solidFill>
            <a:schemeClr val="tx1">
              <a:lumMod val="10000"/>
              <a:lumOff val="90000"/>
            </a:schemeClr>
          </a:solidFill>
          <a:ln w="28575">
            <a:noFill/>
          </a:ln>
        </p:spPr>
        <p:txBody>
          <a:bodyPr wrap="square" tIns="792000" anchor="ctr">
            <a:noAutofit/>
          </a:bodyPr>
          <a:lstStyle>
            <a:lvl1pPr marL="0" indent="0" algn="ctr">
              <a:buNone/>
              <a:defRPr sz="1067">
                <a:solidFill>
                  <a:schemeClr val="bg1">
                    <a:lumMod val="65000"/>
                  </a:schemeClr>
                </a:solidFill>
              </a:defRPr>
            </a:lvl1pPr>
          </a:lstStyle>
          <a:p>
            <a:endParaRPr lang="en-US"/>
          </a:p>
        </p:txBody>
      </p:sp>
      <p:sp>
        <p:nvSpPr>
          <p:cNvPr id="14" name="Picture Placeholder 13"/>
          <p:cNvSpPr>
            <a:spLocks noGrp="1"/>
          </p:cNvSpPr>
          <p:nvPr>
            <p:ph type="pic" sz="quarter" idx="12"/>
          </p:nvPr>
        </p:nvSpPr>
        <p:spPr>
          <a:xfrm>
            <a:off x="6167362" y="1470462"/>
            <a:ext cx="2666201" cy="3355537"/>
          </a:xfrm>
          <a:custGeom>
            <a:avLst/>
            <a:gdLst>
              <a:gd name="connsiteX0" fmla="*/ 0 w 1999651"/>
              <a:gd name="connsiteY0" fmla="*/ 0 h 2516653"/>
              <a:gd name="connsiteX1" fmla="*/ 1999651 w 1999651"/>
              <a:gd name="connsiteY1" fmla="*/ 0 h 2516653"/>
              <a:gd name="connsiteX2" fmla="*/ 1999651 w 1999651"/>
              <a:gd name="connsiteY2" fmla="*/ 2516653 h 2516653"/>
              <a:gd name="connsiteX3" fmla="*/ 0 w 1999651"/>
              <a:gd name="connsiteY3" fmla="*/ 2516653 h 2516653"/>
            </a:gdLst>
            <a:ahLst/>
            <a:cxnLst>
              <a:cxn ang="0">
                <a:pos x="connsiteX0" y="connsiteY0"/>
              </a:cxn>
              <a:cxn ang="0">
                <a:pos x="connsiteX1" y="connsiteY1"/>
              </a:cxn>
              <a:cxn ang="0">
                <a:pos x="connsiteX2" y="connsiteY2"/>
              </a:cxn>
              <a:cxn ang="0">
                <a:pos x="connsiteX3" y="connsiteY3"/>
              </a:cxn>
            </a:cxnLst>
            <a:rect l="l" t="t" r="r" b="b"/>
            <a:pathLst>
              <a:path w="1999651" h="2516653">
                <a:moveTo>
                  <a:pt x="0" y="0"/>
                </a:moveTo>
                <a:lnTo>
                  <a:pt x="1999651" y="0"/>
                </a:lnTo>
                <a:lnTo>
                  <a:pt x="1999651" y="2516653"/>
                </a:lnTo>
                <a:lnTo>
                  <a:pt x="0" y="2516653"/>
                </a:lnTo>
                <a:close/>
              </a:path>
            </a:pathLst>
          </a:custGeom>
          <a:solidFill>
            <a:schemeClr val="tx1">
              <a:lumMod val="10000"/>
              <a:lumOff val="90000"/>
            </a:schemeClr>
          </a:solidFill>
          <a:ln w="28575">
            <a:noFill/>
          </a:ln>
        </p:spPr>
        <p:txBody>
          <a:bodyPr wrap="square" tIns="792000" anchor="ctr">
            <a:noAutofit/>
          </a:bodyPr>
          <a:lstStyle>
            <a:lvl1pPr marL="0" indent="0" algn="ctr">
              <a:buNone/>
              <a:defRPr sz="1067">
                <a:solidFill>
                  <a:schemeClr val="bg1">
                    <a:lumMod val="65000"/>
                  </a:schemeClr>
                </a:solidFill>
              </a:defRPr>
            </a:lvl1pPr>
          </a:lstStyle>
          <a:p>
            <a:endParaRPr lang="en-US"/>
          </a:p>
        </p:txBody>
      </p:sp>
      <p:sp>
        <p:nvSpPr>
          <p:cNvPr id="15" name="Picture Placeholder 14"/>
          <p:cNvSpPr>
            <a:spLocks noGrp="1"/>
          </p:cNvSpPr>
          <p:nvPr>
            <p:ph type="pic" sz="quarter" idx="13"/>
          </p:nvPr>
        </p:nvSpPr>
        <p:spPr>
          <a:xfrm>
            <a:off x="8999618" y="1470462"/>
            <a:ext cx="2666201" cy="3355537"/>
          </a:xfrm>
          <a:custGeom>
            <a:avLst/>
            <a:gdLst>
              <a:gd name="connsiteX0" fmla="*/ 0 w 1999651"/>
              <a:gd name="connsiteY0" fmla="*/ 0 h 2516653"/>
              <a:gd name="connsiteX1" fmla="*/ 1999651 w 1999651"/>
              <a:gd name="connsiteY1" fmla="*/ 0 h 2516653"/>
              <a:gd name="connsiteX2" fmla="*/ 1999651 w 1999651"/>
              <a:gd name="connsiteY2" fmla="*/ 2516653 h 2516653"/>
              <a:gd name="connsiteX3" fmla="*/ 0 w 1999651"/>
              <a:gd name="connsiteY3" fmla="*/ 2516653 h 2516653"/>
            </a:gdLst>
            <a:ahLst/>
            <a:cxnLst>
              <a:cxn ang="0">
                <a:pos x="connsiteX0" y="connsiteY0"/>
              </a:cxn>
              <a:cxn ang="0">
                <a:pos x="connsiteX1" y="connsiteY1"/>
              </a:cxn>
              <a:cxn ang="0">
                <a:pos x="connsiteX2" y="connsiteY2"/>
              </a:cxn>
              <a:cxn ang="0">
                <a:pos x="connsiteX3" y="connsiteY3"/>
              </a:cxn>
            </a:cxnLst>
            <a:rect l="l" t="t" r="r" b="b"/>
            <a:pathLst>
              <a:path w="1999651" h="2516653">
                <a:moveTo>
                  <a:pt x="0" y="0"/>
                </a:moveTo>
                <a:lnTo>
                  <a:pt x="1999651" y="0"/>
                </a:lnTo>
                <a:lnTo>
                  <a:pt x="1999651" y="2516653"/>
                </a:lnTo>
                <a:lnTo>
                  <a:pt x="0" y="2516653"/>
                </a:lnTo>
                <a:close/>
              </a:path>
            </a:pathLst>
          </a:custGeom>
          <a:solidFill>
            <a:schemeClr val="tx1">
              <a:lumMod val="10000"/>
              <a:lumOff val="90000"/>
            </a:schemeClr>
          </a:solidFill>
          <a:ln w="28575">
            <a:noFill/>
          </a:ln>
        </p:spPr>
        <p:txBody>
          <a:bodyPr wrap="square" tIns="792000" anchor="ctr">
            <a:noAutofit/>
          </a:bodyPr>
          <a:lstStyle>
            <a:lvl1pPr marL="0" indent="0" algn="ctr">
              <a:buNone/>
              <a:defRPr sz="1067">
                <a:solidFill>
                  <a:schemeClr val="bg1">
                    <a:lumMod val="65000"/>
                  </a:schemeClr>
                </a:solidFill>
              </a:defRPr>
            </a:lvl1pPr>
          </a:lstStyle>
          <a:p>
            <a:endParaRPr lang="en-US"/>
          </a:p>
        </p:txBody>
      </p:sp>
      <p:sp>
        <p:nvSpPr>
          <p:cNvPr id="8" name="Text Placeholder 3">
            <a:extLst>
              <a:ext uri="{FF2B5EF4-FFF2-40B4-BE49-F238E27FC236}">
                <a16:creationId xmlns:a16="http://schemas.microsoft.com/office/drawing/2014/main" id="{16D77894-09E2-4A2A-9C59-8093EEC11960}"/>
              </a:ext>
            </a:extLst>
          </p:cNvPr>
          <p:cNvSpPr>
            <a:spLocks noGrp="1"/>
          </p:cNvSpPr>
          <p:nvPr>
            <p:ph type="body" sz="half" idx="2" hasCustomPrompt="1"/>
          </p:nvPr>
        </p:nvSpPr>
        <p:spPr>
          <a:xfrm>
            <a:off x="517093" y="974041"/>
            <a:ext cx="11157817" cy="231007"/>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616" indent="0">
              <a:buNone/>
              <a:defRPr sz="1600"/>
            </a:lvl2pPr>
            <a:lvl3pPr marL="1219230" indent="0">
              <a:buNone/>
              <a:defRPr sz="1333"/>
            </a:lvl3pPr>
            <a:lvl4pPr marL="1828846" indent="0">
              <a:buNone/>
              <a:defRPr sz="1200"/>
            </a:lvl4pPr>
            <a:lvl5pPr marL="2438461" indent="0">
              <a:buNone/>
              <a:defRPr sz="1200"/>
            </a:lvl5pPr>
            <a:lvl6pPr marL="3048076" indent="0">
              <a:buNone/>
              <a:defRPr sz="1200"/>
            </a:lvl6pPr>
            <a:lvl7pPr marL="3657691" indent="0">
              <a:buNone/>
              <a:defRPr sz="1200"/>
            </a:lvl7pPr>
            <a:lvl8pPr marL="4267307" indent="0">
              <a:buNone/>
              <a:defRPr sz="1200"/>
            </a:lvl8pPr>
            <a:lvl9pPr marL="4876923" indent="0">
              <a:buNone/>
              <a:defRPr sz="1200"/>
            </a:lvl9pPr>
          </a:lstStyle>
          <a:p>
            <a:pPr lvl="0"/>
            <a:r>
              <a:rPr lang="en-US" dirty="0"/>
              <a:t>CLICK TO EDITE SUBTITLE</a:t>
            </a:r>
          </a:p>
        </p:txBody>
      </p:sp>
      <p:sp>
        <p:nvSpPr>
          <p:cNvPr id="9" name="Title 2">
            <a:extLst>
              <a:ext uri="{FF2B5EF4-FFF2-40B4-BE49-F238E27FC236}">
                <a16:creationId xmlns:a16="http://schemas.microsoft.com/office/drawing/2014/main" id="{BE5587AB-EE73-4365-8B34-60DEECE61C28}"/>
              </a:ext>
            </a:extLst>
          </p:cNvPr>
          <p:cNvSpPr>
            <a:spLocks noGrp="1"/>
          </p:cNvSpPr>
          <p:nvPr>
            <p:ph type="title"/>
          </p:nvPr>
        </p:nvSpPr>
        <p:spPr>
          <a:xfrm>
            <a:off x="517093" y="376816"/>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19019306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PPT0016">
    <p:spTree>
      <p:nvGrpSpPr>
        <p:cNvPr id="1" name=""/>
        <p:cNvGrpSpPr/>
        <p:nvPr/>
      </p:nvGrpSpPr>
      <p:grpSpPr>
        <a:xfrm>
          <a:off x="0" y="0"/>
          <a:ext cx="0" cy="0"/>
          <a:chOff x="0" y="0"/>
          <a:chExt cx="0" cy="0"/>
        </a:xfrm>
      </p:grpSpPr>
      <p:sp>
        <p:nvSpPr>
          <p:cNvPr id="16" name="Picture Placeholder 15"/>
          <p:cNvSpPr>
            <a:spLocks noGrp="1"/>
          </p:cNvSpPr>
          <p:nvPr>
            <p:ph type="pic" sz="quarter" idx="65"/>
          </p:nvPr>
        </p:nvSpPr>
        <p:spPr>
          <a:xfrm>
            <a:off x="517093" y="1463041"/>
            <a:ext cx="2643857" cy="3151121"/>
          </a:xfrm>
          <a:custGeom>
            <a:avLst/>
            <a:gdLst>
              <a:gd name="connsiteX0" fmla="*/ 0 w 2092091"/>
              <a:gd name="connsiteY0" fmla="*/ 0 h 3438526"/>
              <a:gd name="connsiteX1" fmla="*/ 2092091 w 2092091"/>
              <a:gd name="connsiteY1" fmla="*/ 0 h 3438526"/>
              <a:gd name="connsiteX2" fmla="*/ 2092091 w 2092091"/>
              <a:gd name="connsiteY2" fmla="*/ 3438526 h 3438526"/>
              <a:gd name="connsiteX3" fmla="*/ 0 w 2092091"/>
              <a:gd name="connsiteY3" fmla="*/ 3438526 h 3438526"/>
            </a:gdLst>
            <a:ahLst/>
            <a:cxnLst>
              <a:cxn ang="0">
                <a:pos x="connsiteX0" y="connsiteY0"/>
              </a:cxn>
              <a:cxn ang="0">
                <a:pos x="connsiteX1" y="connsiteY1"/>
              </a:cxn>
              <a:cxn ang="0">
                <a:pos x="connsiteX2" y="connsiteY2"/>
              </a:cxn>
              <a:cxn ang="0">
                <a:pos x="connsiteX3" y="connsiteY3"/>
              </a:cxn>
            </a:cxnLst>
            <a:rect l="l" t="t" r="r" b="b"/>
            <a:pathLst>
              <a:path w="2092091" h="3438526">
                <a:moveTo>
                  <a:pt x="0" y="0"/>
                </a:moveTo>
                <a:lnTo>
                  <a:pt x="2092091" y="0"/>
                </a:lnTo>
                <a:lnTo>
                  <a:pt x="2092091" y="3438526"/>
                </a:lnTo>
                <a:lnTo>
                  <a:pt x="0" y="3438526"/>
                </a:lnTo>
                <a:close/>
              </a:path>
            </a:pathLst>
          </a:custGeom>
          <a:solidFill>
            <a:schemeClr val="tx1">
              <a:lumMod val="10000"/>
              <a:lumOff val="90000"/>
            </a:schemeClr>
          </a:solidFill>
        </p:spPr>
        <p:txBody>
          <a:bodyPr wrap="square" tIns="1188720" bIns="0" anchor="ctr">
            <a:noAutofit/>
          </a:bodyPr>
          <a:lstStyle>
            <a:lvl1pPr marL="228611" indent="-228611" algn="ctr">
              <a:buNone/>
              <a:defRPr lang="en-US" sz="1400" dirty="0">
                <a:solidFill>
                  <a:schemeClr val="bg1">
                    <a:lumMod val="65000"/>
                  </a:schemeClr>
                </a:solidFill>
              </a:defRPr>
            </a:lvl1pPr>
          </a:lstStyle>
          <a:p>
            <a:pPr marL="0" lvl="0" indent="0" algn="ctr"/>
            <a:endParaRPr lang="en-US" dirty="0"/>
          </a:p>
        </p:txBody>
      </p:sp>
      <p:sp>
        <p:nvSpPr>
          <p:cNvPr id="17" name="Picture Placeholder 16"/>
          <p:cNvSpPr>
            <a:spLocks noGrp="1"/>
          </p:cNvSpPr>
          <p:nvPr>
            <p:ph type="pic" sz="quarter" idx="66"/>
          </p:nvPr>
        </p:nvSpPr>
        <p:spPr>
          <a:xfrm>
            <a:off x="3350545" y="1463041"/>
            <a:ext cx="2643857" cy="3151121"/>
          </a:xfrm>
          <a:custGeom>
            <a:avLst/>
            <a:gdLst>
              <a:gd name="connsiteX0" fmla="*/ 0 w 2092091"/>
              <a:gd name="connsiteY0" fmla="*/ 0 h 3438526"/>
              <a:gd name="connsiteX1" fmla="*/ 2092091 w 2092091"/>
              <a:gd name="connsiteY1" fmla="*/ 0 h 3438526"/>
              <a:gd name="connsiteX2" fmla="*/ 2092091 w 2092091"/>
              <a:gd name="connsiteY2" fmla="*/ 3438526 h 3438526"/>
              <a:gd name="connsiteX3" fmla="*/ 0 w 2092091"/>
              <a:gd name="connsiteY3" fmla="*/ 3438526 h 3438526"/>
            </a:gdLst>
            <a:ahLst/>
            <a:cxnLst>
              <a:cxn ang="0">
                <a:pos x="connsiteX0" y="connsiteY0"/>
              </a:cxn>
              <a:cxn ang="0">
                <a:pos x="connsiteX1" y="connsiteY1"/>
              </a:cxn>
              <a:cxn ang="0">
                <a:pos x="connsiteX2" y="connsiteY2"/>
              </a:cxn>
              <a:cxn ang="0">
                <a:pos x="connsiteX3" y="connsiteY3"/>
              </a:cxn>
            </a:cxnLst>
            <a:rect l="l" t="t" r="r" b="b"/>
            <a:pathLst>
              <a:path w="2092091" h="3438526">
                <a:moveTo>
                  <a:pt x="0" y="0"/>
                </a:moveTo>
                <a:lnTo>
                  <a:pt x="2092091" y="0"/>
                </a:lnTo>
                <a:lnTo>
                  <a:pt x="2092091" y="3438526"/>
                </a:lnTo>
                <a:lnTo>
                  <a:pt x="0" y="3438526"/>
                </a:lnTo>
                <a:close/>
              </a:path>
            </a:pathLst>
          </a:custGeom>
          <a:solidFill>
            <a:schemeClr val="bg1">
              <a:lumMod val="95000"/>
            </a:schemeClr>
          </a:solidFill>
        </p:spPr>
        <p:txBody>
          <a:bodyPr wrap="square" tIns="1188720" bIns="0" anchor="ctr">
            <a:noAutofit/>
          </a:bodyPr>
          <a:lstStyle>
            <a:lvl1pPr marL="228611" indent="-228611" algn="ctr">
              <a:buNone/>
              <a:defRPr lang="en-US" sz="1400" dirty="0">
                <a:solidFill>
                  <a:schemeClr val="bg1">
                    <a:lumMod val="65000"/>
                  </a:schemeClr>
                </a:solidFill>
              </a:defRPr>
            </a:lvl1pPr>
          </a:lstStyle>
          <a:p>
            <a:pPr marL="0" lvl="0" indent="0" algn="ctr"/>
            <a:endParaRPr lang="en-US" dirty="0"/>
          </a:p>
        </p:txBody>
      </p:sp>
      <p:sp>
        <p:nvSpPr>
          <p:cNvPr id="18" name="Picture Placeholder 17"/>
          <p:cNvSpPr>
            <a:spLocks noGrp="1"/>
          </p:cNvSpPr>
          <p:nvPr>
            <p:ph type="pic" sz="quarter" idx="67"/>
          </p:nvPr>
        </p:nvSpPr>
        <p:spPr>
          <a:xfrm>
            <a:off x="9031055" y="1463041"/>
            <a:ext cx="2643855" cy="3151121"/>
          </a:xfrm>
          <a:custGeom>
            <a:avLst/>
            <a:gdLst>
              <a:gd name="connsiteX0" fmla="*/ 0 w 2092091"/>
              <a:gd name="connsiteY0" fmla="*/ 0 h 3438526"/>
              <a:gd name="connsiteX1" fmla="*/ 2092091 w 2092091"/>
              <a:gd name="connsiteY1" fmla="*/ 0 h 3438526"/>
              <a:gd name="connsiteX2" fmla="*/ 2092091 w 2092091"/>
              <a:gd name="connsiteY2" fmla="*/ 3438526 h 3438526"/>
              <a:gd name="connsiteX3" fmla="*/ 0 w 2092091"/>
              <a:gd name="connsiteY3" fmla="*/ 3438526 h 3438526"/>
            </a:gdLst>
            <a:ahLst/>
            <a:cxnLst>
              <a:cxn ang="0">
                <a:pos x="connsiteX0" y="connsiteY0"/>
              </a:cxn>
              <a:cxn ang="0">
                <a:pos x="connsiteX1" y="connsiteY1"/>
              </a:cxn>
              <a:cxn ang="0">
                <a:pos x="connsiteX2" y="connsiteY2"/>
              </a:cxn>
              <a:cxn ang="0">
                <a:pos x="connsiteX3" y="connsiteY3"/>
              </a:cxn>
            </a:cxnLst>
            <a:rect l="l" t="t" r="r" b="b"/>
            <a:pathLst>
              <a:path w="2092091" h="3438526">
                <a:moveTo>
                  <a:pt x="0" y="0"/>
                </a:moveTo>
                <a:lnTo>
                  <a:pt x="2092091" y="0"/>
                </a:lnTo>
                <a:lnTo>
                  <a:pt x="2092091" y="3438526"/>
                </a:lnTo>
                <a:lnTo>
                  <a:pt x="0" y="3438526"/>
                </a:lnTo>
                <a:close/>
              </a:path>
            </a:pathLst>
          </a:custGeom>
          <a:solidFill>
            <a:schemeClr val="bg1">
              <a:lumMod val="95000"/>
            </a:schemeClr>
          </a:solidFill>
        </p:spPr>
        <p:txBody>
          <a:bodyPr wrap="square" tIns="1188720" bIns="0" anchor="ctr">
            <a:noAutofit/>
          </a:bodyPr>
          <a:lstStyle>
            <a:lvl1pPr marL="228611" indent="-228611" algn="ctr">
              <a:buNone/>
              <a:defRPr lang="en-US" sz="1400" dirty="0">
                <a:solidFill>
                  <a:schemeClr val="bg1">
                    <a:lumMod val="65000"/>
                  </a:schemeClr>
                </a:solidFill>
              </a:defRPr>
            </a:lvl1pPr>
          </a:lstStyle>
          <a:p>
            <a:pPr marL="0" lvl="0" indent="0" algn="ctr"/>
            <a:endParaRPr lang="en-US" dirty="0"/>
          </a:p>
        </p:txBody>
      </p:sp>
      <p:sp>
        <p:nvSpPr>
          <p:cNvPr id="19" name="Picture Placeholder 18"/>
          <p:cNvSpPr>
            <a:spLocks noGrp="1"/>
          </p:cNvSpPr>
          <p:nvPr>
            <p:ph type="pic" sz="quarter" idx="68"/>
          </p:nvPr>
        </p:nvSpPr>
        <p:spPr>
          <a:xfrm>
            <a:off x="6183997" y="1463041"/>
            <a:ext cx="2643857" cy="3151121"/>
          </a:xfrm>
          <a:custGeom>
            <a:avLst/>
            <a:gdLst>
              <a:gd name="connsiteX0" fmla="*/ 0 w 2092091"/>
              <a:gd name="connsiteY0" fmla="*/ 0 h 3438526"/>
              <a:gd name="connsiteX1" fmla="*/ 2092091 w 2092091"/>
              <a:gd name="connsiteY1" fmla="*/ 0 h 3438526"/>
              <a:gd name="connsiteX2" fmla="*/ 2092091 w 2092091"/>
              <a:gd name="connsiteY2" fmla="*/ 3438526 h 3438526"/>
              <a:gd name="connsiteX3" fmla="*/ 0 w 2092091"/>
              <a:gd name="connsiteY3" fmla="*/ 3438526 h 3438526"/>
            </a:gdLst>
            <a:ahLst/>
            <a:cxnLst>
              <a:cxn ang="0">
                <a:pos x="connsiteX0" y="connsiteY0"/>
              </a:cxn>
              <a:cxn ang="0">
                <a:pos x="connsiteX1" y="connsiteY1"/>
              </a:cxn>
              <a:cxn ang="0">
                <a:pos x="connsiteX2" y="connsiteY2"/>
              </a:cxn>
              <a:cxn ang="0">
                <a:pos x="connsiteX3" y="connsiteY3"/>
              </a:cxn>
            </a:cxnLst>
            <a:rect l="l" t="t" r="r" b="b"/>
            <a:pathLst>
              <a:path w="2092091" h="3438526">
                <a:moveTo>
                  <a:pt x="0" y="0"/>
                </a:moveTo>
                <a:lnTo>
                  <a:pt x="2092091" y="0"/>
                </a:lnTo>
                <a:lnTo>
                  <a:pt x="2092091" y="3438526"/>
                </a:lnTo>
                <a:lnTo>
                  <a:pt x="0" y="3438526"/>
                </a:lnTo>
                <a:close/>
              </a:path>
            </a:pathLst>
          </a:custGeom>
          <a:solidFill>
            <a:schemeClr val="tx1">
              <a:lumMod val="10000"/>
              <a:lumOff val="90000"/>
            </a:schemeClr>
          </a:solidFill>
        </p:spPr>
        <p:txBody>
          <a:bodyPr wrap="square" tIns="1188720" bIns="0" anchor="ctr">
            <a:noAutofit/>
          </a:bodyPr>
          <a:lstStyle>
            <a:lvl1pPr marL="228611" indent="-228611" algn="ctr">
              <a:buNone/>
              <a:defRPr lang="en-US" sz="1400" dirty="0">
                <a:solidFill>
                  <a:schemeClr val="bg1">
                    <a:lumMod val="65000"/>
                  </a:schemeClr>
                </a:solidFill>
              </a:defRPr>
            </a:lvl1pPr>
          </a:lstStyle>
          <a:p>
            <a:pPr marL="0" lvl="0" indent="0" algn="ctr"/>
            <a:endParaRPr lang="en-US" dirty="0"/>
          </a:p>
        </p:txBody>
      </p:sp>
      <p:sp>
        <p:nvSpPr>
          <p:cNvPr id="8" name="Text Placeholder 3">
            <a:extLst>
              <a:ext uri="{FF2B5EF4-FFF2-40B4-BE49-F238E27FC236}">
                <a16:creationId xmlns:a16="http://schemas.microsoft.com/office/drawing/2014/main" id="{9465D4C0-3787-475C-917E-0393BC36022C}"/>
              </a:ext>
            </a:extLst>
          </p:cNvPr>
          <p:cNvSpPr>
            <a:spLocks noGrp="1"/>
          </p:cNvSpPr>
          <p:nvPr>
            <p:ph type="body" sz="half" idx="2" hasCustomPrompt="1"/>
          </p:nvPr>
        </p:nvSpPr>
        <p:spPr>
          <a:xfrm>
            <a:off x="517093" y="974041"/>
            <a:ext cx="11157817" cy="231007"/>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616" indent="0">
              <a:buNone/>
              <a:defRPr sz="1600"/>
            </a:lvl2pPr>
            <a:lvl3pPr marL="1219230" indent="0">
              <a:buNone/>
              <a:defRPr sz="1333"/>
            </a:lvl3pPr>
            <a:lvl4pPr marL="1828846" indent="0">
              <a:buNone/>
              <a:defRPr sz="1200"/>
            </a:lvl4pPr>
            <a:lvl5pPr marL="2438461" indent="0">
              <a:buNone/>
              <a:defRPr sz="1200"/>
            </a:lvl5pPr>
            <a:lvl6pPr marL="3048076" indent="0">
              <a:buNone/>
              <a:defRPr sz="1200"/>
            </a:lvl6pPr>
            <a:lvl7pPr marL="3657691" indent="0">
              <a:buNone/>
              <a:defRPr sz="1200"/>
            </a:lvl7pPr>
            <a:lvl8pPr marL="4267307" indent="0">
              <a:buNone/>
              <a:defRPr sz="1200"/>
            </a:lvl8pPr>
            <a:lvl9pPr marL="4876923" indent="0">
              <a:buNone/>
              <a:defRPr sz="1200"/>
            </a:lvl9pPr>
          </a:lstStyle>
          <a:p>
            <a:pPr lvl="0"/>
            <a:r>
              <a:rPr lang="en-US" dirty="0"/>
              <a:t>CLICK TO EDITE SUBTITLE</a:t>
            </a:r>
          </a:p>
        </p:txBody>
      </p:sp>
      <p:sp>
        <p:nvSpPr>
          <p:cNvPr id="9" name="Title 2">
            <a:extLst>
              <a:ext uri="{FF2B5EF4-FFF2-40B4-BE49-F238E27FC236}">
                <a16:creationId xmlns:a16="http://schemas.microsoft.com/office/drawing/2014/main" id="{1398A689-346E-4053-816F-983784EDCD88}"/>
              </a:ext>
            </a:extLst>
          </p:cNvPr>
          <p:cNvSpPr>
            <a:spLocks noGrp="1"/>
          </p:cNvSpPr>
          <p:nvPr>
            <p:ph type="title"/>
          </p:nvPr>
        </p:nvSpPr>
        <p:spPr>
          <a:xfrm>
            <a:off x="517093" y="376816"/>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2654832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PPT0017">
    <p:spTree>
      <p:nvGrpSpPr>
        <p:cNvPr id="1" name=""/>
        <p:cNvGrpSpPr/>
        <p:nvPr/>
      </p:nvGrpSpPr>
      <p:grpSpPr>
        <a:xfrm>
          <a:off x="0" y="0"/>
          <a:ext cx="0" cy="0"/>
          <a:chOff x="0" y="0"/>
          <a:chExt cx="0" cy="0"/>
        </a:xfrm>
      </p:grpSpPr>
      <p:sp>
        <p:nvSpPr>
          <p:cNvPr id="14" name="Picture Placeholder 13"/>
          <p:cNvSpPr>
            <a:spLocks noGrp="1"/>
          </p:cNvSpPr>
          <p:nvPr>
            <p:ph type="pic" sz="quarter" idx="65"/>
          </p:nvPr>
        </p:nvSpPr>
        <p:spPr>
          <a:xfrm>
            <a:off x="516443" y="1480458"/>
            <a:ext cx="2198400" cy="3028041"/>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tx1">
              <a:lumMod val="10000"/>
              <a:lumOff val="90000"/>
            </a:schemeClr>
          </a:solidFill>
        </p:spPr>
        <p:txBody>
          <a:bodyPr wrap="square" tIns="684000" anchor="ctr">
            <a:noAutofit/>
          </a:bodyPr>
          <a:lstStyle>
            <a:lvl1pPr marL="228611" indent="-228611" algn="ctr">
              <a:buNone/>
              <a:defRPr lang="en-US" sz="1400" dirty="0">
                <a:solidFill>
                  <a:schemeClr val="bg1">
                    <a:lumMod val="65000"/>
                  </a:schemeClr>
                </a:solidFill>
              </a:defRPr>
            </a:lvl1pPr>
          </a:lstStyle>
          <a:p>
            <a:pPr marL="0" lvl="0" indent="0" algn="ctr"/>
            <a:endParaRPr lang="en-US" dirty="0"/>
          </a:p>
        </p:txBody>
      </p:sp>
      <p:sp>
        <p:nvSpPr>
          <p:cNvPr id="15" name="Picture Placeholder 14"/>
          <p:cNvSpPr>
            <a:spLocks noGrp="1"/>
          </p:cNvSpPr>
          <p:nvPr>
            <p:ph type="pic" sz="quarter" idx="66"/>
          </p:nvPr>
        </p:nvSpPr>
        <p:spPr>
          <a:xfrm>
            <a:off x="2756460" y="1480458"/>
            <a:ext cx="2198400" cy="3028041"/>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bg1">
              <a:lumMod val="95000"/>
            </a:schemeClr>
          </a:solidFill>
        </p:spPr>
        <p:txBody>
          <a:bodyPr wrap="square" tIns="684000" anchor="ctr">
            <a:noAutofit/>
          </a:bodyPr>
          <a:lstStyle>
            <a:lvl1pPr marL="228611" indent="-228611" algn="ctr">
              <a:buNone/>
              <a:defRPr lang="en-US" sz="1400" dirty="0">
                <a:solidFill>
                  <a:schemeClr val="bg1">
                    <a:lumMod val="65000"/>
                  </a:schemeClr>
                </a:solidFill>
              </a:defRPr>
            </a:lvl1pPr>
          </a:lstStyle>
          <a:p>
            <a:pPr marL="0" lvl="0" indent="0" algn="ctr"/>
            <a:endParaRPr lang="en-US" dirty="0"/>
          </a:p>
        </p:txBody>
      </p:sp>
      <p:sp>
        <p:nvSpPr>
          <p:cNvPr id="22" name="Picture Placeholder 21"/>
          <p:cNvSpPr>
            <a:spLocks noGrp="1"/>
          </p:cNvSpPr>
          <p:nvPr>
            <p:ph type="pic" sz="quarter" idx="67"/>
          </p:nvPr>
        </p:nvSpPr>
        <p:spPr>
          <a:xfrm>
            <a:off x="9476508" y="1480458"/>
            <a:ext cx="2198400" cy="3028041"/>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tx1">
              <a:lumMod val="10000"/>
              <a:lumOff val="90000"/>
            </a:schemeClr>
          </a:solidFill>
        </p:spPr>
        <p:txBody>
          <a:bodyPr wrap="square" tIns="684000" anchor="ctr">
            <a:noAutofit/>
          </a:bodyPr>
          <a:lstStyle>
            <a:lvl1pPr marL="228611" indent="-228611" algn="ctr">
              <a:buNone/>
              <a:defRPr lang="en-US" sz="1400" dirty="0">
                <a:solidFill>
                  <a:schemeClr val="bg1">
                    <a:lumMod val="65000"/>
                  </a:schemeClr>
                </a:solidFill>
              </a:defRPr>
            </a:lvl1pPr>
          </a:lstStyle>
          <a:p>
            <a:pPr marL="0" lvl="0" indent="0" algn="ctr"/>
            <a:endParaRPr lang="en-US" dirty="0"/>
          </a:p>
        </p:txBody>
      </p:sp>
      <p:sp>
        <p:nvSpPr>
          <p:cNvPr id="20" name="Picture Placeholder 19"/>
          <p:cNvSpPr>
            <a:spLocks noGrp="1"/>
          </p:cNvSpPr>
          <p:nvPr>
            <p:ph type="pic" sz="quarter" idx="68"/>
          </p:nvPr>
        </p:nvSpPr>
        <p:spPr>
          <a:xfrm>
            <a:off x="4996477" y="1480458"/>
            <a:ext cx="2198400" cy="3028041"/>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tx1">
              <a:lumMod val="10000"/>
              <a:lumOff val="90000"/>
            </a:schemeClr>
          </a:solidFill>
        </p:spPr>
        <p:txBody>
          <a:bodyPr wrap="square" tIns="684000" anchor="ctr">
            <a:noAutofit/>
          </a:bodyPr>
          <a:lstStyle>
            <a:lvl1pPr marL="228611" indent="-228611" algn="ctr">
              <a:buNone/>
              <a:defRPr lang="en-US" sz="1400" dirty="0">
                <a:solidFill>
                  <a:schemeClr val="bg1">
                    <a:lumMod val="65000"/>
                  </a:schemeClr>
                </a:solidFill>
              </a:defRPr>
            </a:lvl1pPr>
          </a:lstStyle>
          <a:p>
            <a:pPr marL="0" lvl="0" indent="0" algn="ctr"/>
            <a:endParaRPr lang="en-US" dirty="0"/>
          </a:p>
        </p:txBody>
      </p:sp>
      <p:sp>
        <p:nvSpPr>
          <p:cNvPr id="21" name="Picture Placeholder 20"/>
          <p:cNvSpPr>
            <a:spLocks noGrp="1"/>
          </p:cNvSpPr>
          <p:nvPr>
            <p:ph type="pic" sz="quarter" idx="69"/>
          </p:nvPr>
        </p:nvSpPr>
        <p:spPr>
          <a:xfrm>
            <a:off x="7236493" y="1480458"/>
            <a:ext cx="2198400" cy="3028041"/>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bg1">
              <a:lumMod val="95000"/>
            </a:schemeClr>
          </a:solidFill>
        </p:spPr>
        <p:txBody>
          <a:bodyPr wrap="square" tIns="684000" anchor="ctr">
            <a:noAutofit/>
          </a:bodyPr>
          <a:lstStyle>
            <a:lvl1pPr marL="228611" indent="-228611" algn="ctr">
              <a:buNone/>
              <a:defRPr lang="en-US" sz="1400" dirty="0">
                <a:solidFill>
                  <a:schemeClr val="bg1">
                    <a:lumMod val="65000"/>
                  </a:schemeClr>
                </a:solidFill>
              </a:defRPr>
            </a:lvl1pPr>
          </a:lstStyle>
          <a:p>
            <a:pPr marL="0" lvl="0" indent="0" algn="ctr"/>
            <a:endParaRPr lang="en-US" dirty="0"/>
          </a:p>
        </p:txBody>
      </p:sp>
      <p:sp>
        <p:nvSpPr>
          <p:cNvPr id="9" name="Text Placeholder 3">
            <a:extLst>
              <a:ext uri="{FF2B5EF4-FFF2-40B4-BE49-F238E27FC236}">
                <a16:creationId xmlns:a16="http://schemas.microsoft.com/office/drawing/2014/main" id="{9AA4F0DE-6838-4314-ABDC-097112C0FD10}"/>
              </a:ext>
            </a:extLst>
          </p:cNvPr>
          <p:cNvSpPr>
            <a:spLocks noGrp="1"/>
          </p:cNvSpPr>
          <p:nvPr>
            <p:ph type="body" sz="half" idx="2" hasCustomPrompt="1"/>
          </p:nvPr>
        </p:nvSpPr>
        <p:spPr>
          <a:xfrm>
            <a:off x="517093" y="974041"/>
            <a:ext cx="11157817" cy="231007"/>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616" indent="0">
              <a:buNone/>
              <a:defRPr sz="1600"/>
            </a:lvl2pPr>
            <a:lvl3pPr marL="1219230" indent="0">
              <a:buNone/>
              <a:defRPr sz="1333"/>
            </a:lvl3pPr>
            <a:lvl4pPr marL="1828846" indent="0">
              <a:buNone/>
              <a:defRPr sz="1200"/>
            </a:lvl4pPr>
            <a:lvl5pPr marL="2438461" indent="0">
              <a:buNone/>
              <a:defRPr sz="1200"/>
            </a:lvl5pPr>
            <a:lvl6pPr marL="3048076" indent="0">
              <a:buNone/>
              <a:defRPr sz="1200"/>
            </a:lvl6pPr>
            <a:lvl7pPr marL="3657691" indent="0">
              <a:buNone/>
              <a:defRPr sz="1200"/>
            </a:lvl7pPr>
            <a:lvl8pPr marL="4267307" indent="0">
              <a:buNone/>
              <a:defRPr sz="1200"/>
            </a:lvl8pPr>
            <a:lvl9pPr marL="4876923" indent="0">
              <a:buNone/>
              <a:defRPr sz="1200"/>
            </a:lvl9pPr>
          </a:lstStyle>
          <a:p>
            <a:pPr lvl="0"/>
            <a:r>
              <a:rPr lang="en-US" dirty="0"/>
              <a:t>CLICK TO EDITE SUBTITLE</a:t>
            </a:r>
          </a:p>
        </p:txBody>
      </p:sp>
      <p:sp>
        <p:nvSpPr>
          <p:cNvPr id="10" name="Title 2">
            <a:extLst>
              <a:ext uri="{FF2B5EF4-FFF2-40B4-BE49-F238E27FC236}">
                <a16:creationId xmlns:a16="http://schemas.microsoft.com/office/drawing/2014/main" id="{2A7A690F-4813-4E28-B93D-0C41672F0FD2}"/>
              </a:ext>
            </a:extLst>
          </p:cNvPr>
          <p:cNvSpPr>
            <a:spLocks noGrp="1"/>
          </p:cNvSpPr>
          <p:nvPr>
            <p:ph type="title"/>
          </p:nvPr>
        </p:nvSpPr>
        <p:spPr>
          <a:xfrm>
            <a:off x="517093" y="376816"/>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17027767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PPT0018">
    <p:spTree>
      <p:nvGrpSpPr>
        <p:cNvPr id="1" name=""/>
        <p:cNvGrpSpPr/>
        <p:nvPr/>
      </p:nvGrpSpPr>
      <p:grpSpPr>
        <a:xfrm>
          <a:off x="0" y="0"/>
          <a:ext cx="0" cy="0"/>
          <a:chOff x="0" y="0"/>
          <a:chExt cx="0" cy="0"/>
        </a:xfrm>
      </p:grpSpPr>
      <p:sp>
        <p:nvSpPr>
          <p:cNvPr id="12" name="Picture Placeholder 7"/>
          <p:cNvSpPr>
            <a:spLocks noGrp="1"/>
          </p:cNvSpPr>
          <p:nvPr>
            <p:ph type="pic" sz="quarter" idx="19" hasCustomPrompt="1"/>
          </p:nvPr>
        </p:nvSpPr>
        <p:spPr>
          <a:xfrm>
            <a:off x="858331" y="997756"/>
            <a:ext cx="1705544" cy="1708003"/>
          </a:xfrm>
          <a:prstGeom prst="ellipse">
            <a:avLst/>
          </a:prstGeom>
          <a:solidFill>
            <a:schemeClr val="tx2">
              <a:lumMod val="10000"/>
              <a:lumOff val="90000"/>
            </a:schemeClr>
          </a:solidFill>
          <a:ln w="19050">
            <a:noFill/>
          </a:ln>
          <a:effectLst/>
        </p:spPr>
        <p:txBody>
          <a:bodyPr lIns="0" tIns="0" rIns="0" bIns="91440" anchor="b"/>
          <a:lstStyle>
            <a:lvl1pPr algn="ctr" rtl="0">
              <a:buNone/>
              <a:defRPr sz="1200">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30" hasCustomPrompt="1"/>
          </p:nvPr>
        </p:nvSpPr>
        <p:spPr>
          <a:xfrm>
            <a:off x="3077924" y="997756"/>
            <a:ext cx="1705544" cy="1708003"/>
          </a:xfrm>
          <a:prstGeom prst="ellipse">
            <a:avLst/>
          </a:prstGeom>
          <a:solidFill>
            <a:schemeClr val="tx2">
              <a:lumMod val="10000"/>
              <a:lumOff val="90000"/>
            </a:schemeClr>
          </a:solidFill>
          <a:ln w="19050">
            <a:noFill/>
          </a:ln>
          <a:effectLst/>
        </p:spPr>
        <p:txBody>
          <a:bodyPr lIns="0" tIns="0" rIns="0" bIns="91440" anchor="b"/>
          <a:lstStyle>
            <a:lvl1pPr algn="ctr" rtl="0">
              <a:buNone/>
              <a:defRPr sz="1200">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39" hasCustomPrompt="1"/>
          </p:nvPr>
        </p:nvSpPr>
        <p:spPr>
          <a:xfrm>
            <a:off x="858331" y="4057904"/>
            <a:ext cx="1705544" cy="1708003"/>
          </a:xfrm>
          <a:prstGeom prst="ellipse">
            <a:avLst/>
          </a:prstGeom>
          <a:solidFill>
            <a:schemeClr val="tx2">
              <a:lumMod val="10000"/>
              <a:lumOff val="90000"/>
            </a:schemeClr>
          </a:solidFill>
          <a:ln w="19050">
            <a:noFill/>
          </a:ln>
          <a:effectLst/>
        </p:spPr>
        <p:txBody>
          <a:bodyPr lIns="0" tIns="0" rIns="0" bIns="91440" anchor="b"/>
          <a:lstStyle>
            <a:lvl1pPr algn="ctr" rtl="0">
              <a:buNone/>
              <a:defRPr sz="1200">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40" hasCustomPrompt="1"/>
          </p:nvPr>
        </p:nvSpPr>
        <p:spPr>
          <a:xfrm>
            <a:off x="3077924" y="4057904"/>
            <a:ext cx="1705544" cy="1708003"/>
          </a:xfrm>
          <a:prstGeom prst="ellipse">
            <a:avLst/>
          </a:prstGeom>
          <a:solidFill>
            <a:schemeClr val="tx2">
              <a:lumMod val="10000"/>
              <a:lumOff val="90000"/>
            </a:schemeClr>
          </a:solidFill>
          <a:ln w="19050">
            <a:noFill/>
          </a:ln>
          <a:effectLst/>
        </p:spPr>
        <p:txBody>
          <a:bodyPr lIns="0" tIns="0" rIns="0" bIns="91440" anchor="b"/>
          <a:lstStyle>
            <a:lvl1pPr algn="ctr" rtl="0">
              <a:buNone/>
              <a:defRPr sz="1200">
                <a:solidFill>
                  <a:schemeClr val="tx1">
                    <a:lumMod val="75000"/>
                    <a:lumOff val="25000"/>
                  </a:schemeClr>
                </a:solidFill>
              </a:defRPr>
            </a:lvl1pPr>
          </a:lstStyle>
          <a:p>
            <a:r>
              <a:rPr lang="en-US" dirty="0"/>
              <a:t>Image Holder</a:t>
            </a:r>
          </a:p>
        </p:txBody>
      </p:sp>
      <p:sp>
        <p:nvSpPr>
          <p:cNvPr id="18" name="Picture Placeholder 7"/>
          <p:cNvSpPr>
            <a:spLocks noGrp="1"/>
          </p:cNvSpPr>
          <p:nvPr>
            <p:ph type="pic" sz="quarter" idx="41" hasCustomPrompt="1"/>
          </p:nvPr>
        </p:nvSpPr>
        <p:spPr>
          <a:xfrm>
            <a:off x="5297517" y="997756"/>
            <a:ext cx="1705544" cy="1708003"/>
          </a:xfrm>
          <a:prstGeom prst="ellipse">
            <a:avLst/>
          </a:prstGeom>
          <a:solidFill>
            <a:schemeClr val="tx2">
              <a:lumMod val="10000"/>
              <a:lumOff val="90000"/>
            </a:schemeClr>
          </a:solidFill>
          <a:ln w="19050">
            <a:noFill/>
          </a:ln>
          <a:effectLst/>
        </p:spPr>
        <p:txBody>
          <a:bodyPr lIns="0" tIns="0" rIns="0" bIns="91440" anchor="b"/>
          <a:lstStyle>
            <a:lvl1pPr algn="ctr" rtl="0">
              <a:buNone/>
              <a:defRPr sz="1200">
                <a:solidFill>
                  <a:schemeClr val="tx1">
                    <a:lumMod val="75000"/>
                    <a:lumOff val="25000"/>
                  </a:schemeClr>
                </a:solidFill>
              </a:defRPr>
            </a:lvl1pPr>
          </a:lstStyle>
          <a:p>
            <a:r>
              <a:rPr lang="en-US" dirty="0"/>
              <a:t>Image Holder</a:t>
            </a:r>
          </a:p>
        </p:txBody>
      </p:sp>
      <p:sp>
        <p:nvSpPr>
          <p:cNvPr id="19" name="Picture Placeholder 7"/>
          <p:cNvSpPr>
            <a:spLocks noGrp="1"/>
          </p:cNvSpPr>
          <p:nvPr>
            <p:ph type="pic" sz="quarter" idx="42" hasCustomPrompt="1"/>
          </p:nvPr>
        </p:nvSpPr>
        <p:spPr>
          <a:xfrm>
            <a:off x="7517111" y="997756"/>
            <a:ext cx="1705544" cy="1708003"/>
          </a:xfrm>
          <a:prstGeom prst="ellipse">
            <a:avLst/>
          </a:prstGeom>
          <a:solidFill>
            <a:schemeClr val="tx2">
              <a:lumMod val="10000"/>
              <a:lumOff val="90000"/>
            </a:schemeClr>
          </a:solidFill>
          <a:ln w="19050">
            <a:noFill/>
          </a:ln>
          <a:effectLst/>
        </p:spPr>
        <p:txBody>
          <a:bodyPr lIns="0" tIns="0" rIns="0" bIns="91440" anchor="b"/>
          <a:lstStyle>
            <a:lvl1pPr algn="ctr" rtl="0">
              <a:buNone/>
              <a:defRPr sz="1200">
                <a:solidFill>
                  <a:schemeClr val="tx1">
                    <a:lumMod val="75000"/>
                    <a:lumOff val="25000"/>
                  </a:schemeClr>
                </a:solidFill>
              </a:defRPr>
            </a:lvl1pPr>
          </a:lstStyle>
          <a:p>
            <a:r>
              <a:rPr lang="en-US" dirty="0"/>
              <a:t>Image Holder</a:t>
            </a:r>
          </a:p>
        </p:txBody>
      </p:sp>
      <p:sp>
        <p:nvSpPr>
          <p:cNvPr id="21" name="Picture Placeholder 7"/>
          <p:cNvSpPr>
            <a:spLocks noGrp="1"/>
          </p:cNvSpPr>
          <p:nvPr>
            <p:ph type="pic" sz="quarter" idx="43" hasCustomPrompt="1"/>
          </p:nvPr>
        </p:nvSpPr>
        <p:spPr>
          <a:xfrm>
            <a:off x="5297517" y="4057904"/>
            <a:ext cx="1705544" cy="1708003"/>
          </a:xfrm>
          <a:prstGeom prst="ellipse">
            <a:avLst/>
          </a:prstGeom>
          <a:solidFill>
            <a:schemeClr val="tx2">
              <a:lumMod val="10000"/>
              <a:lumOff val="90000"/>
            </a:schemeClr>
          </a:solidFill>
          <a:ln w="19050">
            <a:noFill/>
          </a:ln>
          <a:effectLst/>
        </p:spPr>
        <p:txBody>
          <a:bodyPr lIns="0" tIns="0" rIns="0" bIns="91440" anchor="b"/>
          <a:lstStyle>
            <a:lvl1pPr algn="ctr" rtl="0">
              <a:buNone/>
              <a:defRPr sz="1200">
                <a:solidFill>
                  <a:schemeClr val="tx1">
                    <a:lumMod val="75000"/>
                    <a:lumOff val="25000"/>
                  </a:schemeClr>
                </a:solidFill>
              </a:defRPr>
            </a:lvl1pPr>
          </a:lstStyle>
          <a:p>
            <a:r>
              <a:rPr lang="en-US" dirty="0"/>
              <a:t>Image Holder</a:t>
            </a:r>
          </a:p>
        </p:txBody>
      </p:sp>
      <p:sp>
        <p:nvSpPr>
          <p:cNvPr id="22" name="Picture Placeholder 7"/>
          <p:cNvSpPr>
            <a:spLocks noGrp="1"/>
          </p:cNvSpPr>
          <p:nvPr>
            <p:ph type="pic" sz="quarter" idx="44" hasCustomPrompt="1"/>
          </p:nvPr>
        </p:nvSpPr>
        <p:spPr>
          <a:xfrm>
            <a:off x="7517111" y="4057904"/>
            <a:ext cx="1705544" cy="1708003"/>
          </a:xfrm>
          <a:prstGeom prst="ellipse">
            <a:avLst/>
          </a:prstGeom>
          <a:solidFill>
            <a:schemeClr val="tx2">
              <a:lumMod val="10000"/>
              <a:lumOff val="90000"/>
            </a:schemeClr>
          </a:solidFill>
          <a:ln w="19050">
            <a:noFill/>
          </a:ln>
          <a:effectLst/>
        </p:spPr>
        <p:txBody>
          <a:bodyPr lIns="0" tIns="0" rIns="0" bIns="91440" anchor="b"/>
          <a:lstStyle>
            <a:lvl1pPr algn="ctr" rtl="0">
              <a:buNone/>
              <a:defRPr sz="1200">
                <a:solidFill>
                  <a:schemeClr val="tx1">
                    <a:lumMod val="75000"/>
                    <a:lumOff val="25000"/>
                  </a:schemeClr>
                </a:solidFill>
              </a:defRPr>
            </a:lvl1pPr>
          </a:lstStyle>
          <a:p>
            <a:r>
              <a:rPr lang="en-US" dirty="0"/>
              <a:t>Image Holder</a:t>
            </a:r>
          </a:p>
        </p:txBody>
      </p:sp>
      <p:sp>
        <p:nvSpPr>
          <p:cNvPr id="24" name="Picture Placeholder 7"/>
          <p:cNvSpPr>
            <a:spLocks noGrp="1"/>
          </p:cNvSpPr>
          <p:nvPr>
            <p:ph type="pic" sz="quarter" idx="45" hasCustomPrompt="1"/>
          </p:nvPr>
        </p:nvSpPr>
        <p:spPr>
          <a:xfrm>
            <a:off x="9736703" y="997756"/>
            <a:ext cx="1705544" cy="1708003"/>
          </a:xfrm>
          <a:prstGeom prst="ellipse">
            <a:avLst/>
          </a:prstGeom>
          <a:solidFill>
            <a:schemeClr val="tx2">
              <a:lumMod val="10000"/>
              <a:lumOff val="90000"/>
            </a:schemeClr>
          </a:solidFill>
          <a:ln w="19050">
            <a:noFill/>
          </a:ln>
          <a:effectLst/>
        </p:spPr>
        <p:txBody>
          <a:bodyPr lIns="0" tIns="0" rIns="0" bIns="91440" anchor="b"/>
          <a:lstStyle>
            <a:lvl1pPr algn="ctr" rtl="0">
              <a:buNone/>
              <a:defRPr sz="1200">
                <a:solidFill>
                  <a:schemeClr val="tx1">
                    <a:lumMod val="75000"/>
                    <a:lumOff val="25000"/>
                  </a:schemeClr>
                </a:solidFill>
              </a:defRPr>
            </a:lvl1pPr>
          </a:lstStyle>
          <a:p>
            <a:r>
              <a:rPr lang="en-US" dirty="0"/>
              <a:t>Image Holder</a:t>
            </a:r>
          </a:p>
        </p:txBody>
      </p:sp>
      <p:sp>
        <p:nvSpPr>
          <p:cNvPr id="25" name="Picture Placeholder 7"/>
          <p:cNvSpPr>
            <a:spLocks noGrp="1"/>
          </p:cNvSpPr>
          <p:nvPr>
            <p:ph type="pic" sz="quarter" idx="46" hasCustomPrompt="1"/>
          </p:nvPr>
        </p:nvSpPr>
        <p:spPr>
          <a:xfrm>
            <a:off x="9736703" y="4057904"/>
            <a:ext cx="1705544" cy="1708003"/>
          </a:xfrm>
          <a:prstGeom prst="ellipse">
            <a:avLst/>
          </a:prstGeom>
          <a:solidFill>
            <a:schemeClr val="tx2">
              <a:lumMod val="10000"/>
              <a:lumOff val="90000"/>
            </a:schemeClr>
          </a:solidFill>
          <a:ln w="19050">
            <a:noFill/>
          </a:ln>
          <a:effectLst/>
        </p:spPr>
        <p:txBody>
          <a:bodyPr lIns="0" tIns="0" rIns="0" bIns="91440" anchor="b"/>
          <a:lstStyle>
            <a:lvl1pPr algn="ctr" rtl="0">
              <a:buNone/>
              <a:defRPr sz="12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34139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F3242C7-E0B4-304D-8C8B-AF8891F32323}"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BCAF6-32D8-434E-9B13-5A023DF69019}" type="slidenum">
              <a:rPr lang="en-US" smtClean="0"/>
              <a:t>‹#›</a:t>
            </a:fld>
            <a:endParaRPr lang="en-US"/>
          </a:p>
        </p:txBody>
      </p:sp>
    </p:spTree>
    <p:extLst>
      <p:ext uri="{BB962C8B-B14F-4D97-AF65-F5344CB8AC3E}">
        <p14:creationId xmlns:p14="http://schemas.microsoft.com/office/powerpoint/2010/main" val="17650901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PPT0019">
    <p:spTree>
      <p:nvGrpSpPr>
        <p:cNvPr id="1" name=""/>
        <p:cNvGrpSpPr/>
        <p:nvPr/>
      </p:nvGrpSpPr>
      <p:grpSpPr>
        <a:xfrm>
          <a:off x="0" y="0"/>
          <a:ext cx="0" cy="0"/>
          <a:chOff x="0" y="0"/>
          <a:chExt cx="0" cy="0"/>
        </a:xfrm>
      </p:grpSpPr>
      <p:sp>
        <p:nvSpPr>
          <p:cNvPr id="17" name="Picture Placeholder 2"/>
          <p:cNvSpPr>
            <a:spLocks noGrp="1"/>
          </p:cNvSpPr>
          <p:nvPr>
            <p:ph type="pic" sz="quarter" idx="10"/>
          </p:nvPr>
        </p:nvSpPr>
        <p:spPr>
          <a:xfrm>
            <a:off x="9739516" y="336140"/>
            <a:ext cx="1913600" cy="1892968"/>
          </a:xfrm>
          <a:prstGeom prst="rect">
            <a:avLst/>
          </a:prstGeom>
          <a:solidFill>
            <a:schemeClr val="tx1">
              <a:lumMod val="10000"/>
              <a:lumOff val="90000"/>
            </a:schemeClr>
          </a:solidFill>
        </p:spPr>
        <p:txBody>
          <a:bodyPr tIns="1548000" bIns="457200" anchor="ctr"/>
          <a:lstStyle>
            <a:lvl1pPr marL="0" indent="0" algn="ctr">
              <a:buNone/>
              <a:defRPr sz="1333">
                <a:solidFill>
                  <a:schemeClr val="tx1">
                    <a:lumMod val="75000"/>
                    <a:lumOff val="25000"/>
                  </a:schemeClr>
                </a:solidFill>
              </a:defRPr>
            </a:lvl1pPr>
          </a:lstStyle>
          <a:p>
            <a:endParaRPr lang="en-US"/>
          </a:p>
        </p:txBody>
      </p:sp>
      <p:sp>
        <p:nvSpPr>
          <p:cNvPr id="10" name="Picture Placeholder 2"/>
          <p:cNvSpPr>
            <a:spLocks noGrp="1"/>
          </p:cNvSpPr>
          <p:nvPr>
            <p:ph type="pic" sz="quarter" idx="11"/>
          </p:nvPr>
        </p:nvSpPr>
        <p:spPr>
          <a:xfrm>
            <a:off x="9739516" y="2343464"/>
            <a:ext cx="1913600" cy="1892968"/>
          </a:xfrm>
          <a:prstGeom prst="rect">
            <a:avLst/>
          </a:prstGeom>
          <a:solidFill>
            <a:schemeClr val="tx1">
              <a:lumMod val="10000"/>
              <a:lumOff val="90000"/>
            </a:schemeClr>
          </a:solidFill>
        </p:spPr>
        <p:txBody>
          <a:bodyPr tIns="1548000" bIns="457200" anchor="ctr"/>
          <a:lstStyle>
            <a:lvl1pPr marL="0" indent="0" algn="ctr">
              <a:buNone/>
              <a:defRPr sz="1333">
                <a:solidFill>
                  <a:schemeClr val="tx1">
                    <a:lumMod val="75000"/>
                    <a:lumOff val="25000"/>
                  </a:schemeClr>
                </a:solidFill>
              </a:defRPr>
            </a:lvl1pPr>
          </a:lstStyle>
          <a:p>
            <a:endParaRPr lang="en-US"/>
          </a:p>
        </p:txBody>
      </p:sp>
      <p:sp>
        <p:nvSpPr>
          <p:cNvPr id="12" name="Picture Placeholder 2"/>
          <p:cNvSpPr>
            <a:spLocks noGrp="1"/>
          </p:cNvSpPr>
          <p:nvPr>
            <p:ph type="pic" sz="quarter" idx="12"/>
          </p:nvPr>
        </p:nvSpPr>
        <p:spPr>
          <a:xfrm>
            <a:off x="9739516" y="4350788"/>
            <a:ext cx="1913600" cy="1892968"/>
          </a:xfrm>
          <a:prstGeom prst="rect">
            <a:avLst/>
          </a:prstGeom>
          <a:solidFill>
            <a:schemeClr val="tx1">
              <a:lumMod val="10000"/>
              <a:lumOff val="90000"/>
            </a:schemeClr>
          </a:solidFill>
        </p:spPr>
        <p:txBody>
          <a:bodyPr tIns="1548000" bIns="457200" anchor="ctr"/>
          <a:lstStyle>
            <a:lvl1pPr marL="0" indent="0" algn="ctr">
              <a:buNone/>
              <a:defRPr sz="1333">
                <a:solidFill>
                  <a:schemeClr val="tx1">
                    <a:lumMod val="75000"/>
                    <a:lumOff val="25000"/>
                  </a:schemeClr>
                </a:solidFill>
              </a:defRPr>
            </a:lvl1pPr>
          </a:lstStyle>
          <a:p>
            <a:endParaRPr lang="en-US"/>
          </a:p>
        </p:txBody>
      </p:sp>
      <p:sp>
        <p:nvSpPr>
          <p:cNvPr id="16" name="Picture Placeholder 2"/>
          <p:cNvSpPr>
            <a:spLocks noGrp="1"/>
          </p:cNvSpPr>
          <p:nvPr>
            <p:ph type="pic" sz="quarter" idx="13"/>
          </p:nvPr>
        </p:nvSpPr>
        <p:spPr>
          <a:xfrm>
            <a:off x="7694816" y="336140"/>
            <a:ext cx="1913600" cy="1892968"/>
          </a:xfrm>
          <a:prstGeom prst="rect">
            <a:avLst/>
          </a:prstGeom>
          <a:solidFill>
            <a:schemeClr val="tx1">
              <a:lumMod val="10000"/>
              <a:lumOff val="90000"/>
            </a:schemeClr>
          </a:solidFill>
        </p:spPr>
        <p:txBody>
          <a:bodyPr tIns="1548000" bIns="457200" anchor="ctr"/>
          <a:lstStyle>
            <a:lvl1pPr marL="0" indent="0" algn="ctr">
              <a:buNone/>
              <a:defRPr sz="1333">
                <a:solidFill>
                  <a:schemeClr val="tx1">
                    <a:lumMod val="75000"/>
                    <a:lumOff val="25000"/>
                  </a:schemeClr>
                </a:solidFill>
              </a:defRPr>
            </a:lvl1pPr>
          </a:lstStyle>
          <a:p>
            <a:endParaRPr lang="en-US"/>
          </a:p>
        </p:txBody>
      </p:sp>
      <p:sp>
        <p:nvSpPr>
          <p:cNvPr id="21" name="Picture Placeholder 2"/>
          <p:cNvSpPr>
            <a:spLocks noGrp="1"/>
          </p:cNvSpPr>
          <p:nvPr>
            <p:ph type="pic" sz="quarter" idx="14"/>
          </p:nvPr>
        </p:nvSpPr>
        <p:spPr>
          <a:xfrm>
            <a:off x="7694816" y="2343464"/>
            <a:ext cx="1913600" cy="1892968"/>
          </a:xfrm>
          <a:prstGeom prst="rect">
            <a:avLst/>
          </a:prstGeom>
          <a:solidFill>
            <a:schemeClr val="tx1">
              <a:lumMod val="10000"/>
              <a:lumOff val="90000"/>
            </a:schemeClr>
          </a:solidFill>
        </p:spPr>
        <p:txBody>
          <a:bodyPr tIns="1548000" bIns="457200" anchor="ctr"/>
          <a:lstStyle>
            <a:lvl1pPr marL="0" indent="0" algn="ctr">
              <a:buNone/>
              <a:defRPr sz="1333">
                <a:solidFill>
                  <a:schemeClr val="tx1">
                    <a:lumMod val="75000"/>
                    <a:lumOff val="25000"/>
                  </a:schemeClr>
                </a:solidFill>
              </a:defRPr>
            </a:lvl1pPr>
          </a:lstStyle>
          <a:p>
            <a:endParaRPr lang="en-US"/>
          </a:p>
        </p:txBody>
      </p:sp>
      <p:sp>
        <p:nvSpPr>
          <p:cNvPr id="22" name="Picture Placeholder 2"/>
          <p:cNvSpPr>
            <a:spLocks noGrp="1"/>
          </p:cNvSpPr>
          <p:nvPr>
            <p:ph type="pic" sz="quarter" idx="15"/>
          </p:nvPr>
        </p:nvSpPr>
        <p:spPr>
          <a:xfrm>
            <a:off x="7694816" y="4350788"/>
            <a:ext cx="1913600" cy="1892968"/>
          </a:xfrm>
          <a:prstGeom prst="rect">
            <a:avLst/>
          </a:prstGeom>
          <a:solidFill>
            <a:schemeClr val="tx1">
              <a:lumMod val="10000"/>
              <a:lumOff val="90000"/>
            </a:schemeClr>
          </a:solidFill>
        </p:spPr>
        <p:txBody>
          <a:bodyPr tIns="1548000" bIns="457200" anchor="ctr"/>
          <a:lstStyle>
            <a:lvl1pPr marL="0" indent="0" algn="ctr">
              <a:buNone/>
              <a:defRPr sz="1333">
                <a:solidFill>
                  <a:schemeClr val="tx1">
                    <a:lumMod val="75000"/>
                    <a:lumOff val="25000"/>
                  </a:schemeClr>
                </a:solidFill>
              </a:defRPr>
            </a:lvl1pPr>
          </a:lstStyle>
          <a:p>
            <a:endParaRPr lang="en-US"/>
          </a:p>
        </p:txBody>
      </p:sp>
      <p:sp>
        <p:nvSpPr>
          <p:cNvPr id="23" name="Picture Placeholder 2"/>
          <p:cNvSpPr>
            <a:spLocks noGrp="1"/>
          </p:cNvSpPr>
          <p:nvPr>
            <p:ph type="pic" sz="quarter" idx="16"/>
          </p:nvPr>
        </p:nvSpPr>
        <p:spPr>
          <a:xfrm>
            <a:off x="5650116" y="336140"/>
            <a:ext cx="1913600" cy="1892968"/>
          </a:xfrm>
          <a:prstGeom prst="rect">
            <a:avLst/>
          </a:prstGeom>
          <a:solidFill>
            <a:schemeClr val="tx1">
              <a:lumMod val="10000"/>
              <a:lumOff val="90000"/>
            </a:schemeClr>
          </a:solidFill>
        </p:spPr>
        <p:txBody>
          <a:bodyPr tIns="1548000" bIns="457200" anchor="ctr"/>
          <a:lstStyle>
            <a:lvl1pPr marL="0" indent="0" algn="ctr">
              <a:buNone/>
              <a:defRPr sz="1333">
                <a:solidFill>
                  <a:schemeClr val="tx1">
                    <a:lumMod val="75000"/>
                    <a:lumOff val="25000"/>
                  </a:schemeClr>
                </a:solidFill>
              </a:defRPr>
            </a:lvl1pPr>
          </a:lstStyle>
          <a:p>
            <a:endParaRPr lang="en-US"/>
          </a:p>
        </p:txBody>
      </p:sp>
      <p:sp>
        <p:nvSpPr>
          <p:cNvPr id="24" name="Picture Placeholder 2"/>
          <p:cNvSpPr>
            <a:spLocks noGrp="1"/>
          </p:cNvSpPr>
          <p:nvPr>
            <p:ph type="pic" sz="quarter" idx="17"/>
          </p:nvPr>
        </p:nvSpPr>
        <p:spPr>
          <a:xfrm>
            <a:off x="5650116" y="2343464"/>
            <a:ext cx="1913600" cy="1892968"/>
          </a:xfrm>
          <a:prstGeom prst="rect">
            <a:avLst/>
          </a:prstGeom>
          <a:solidFill>
            <a:schemeClr val="tx1">
              <a:lumMod val="10000"/>
              <a:lumOff val="90000"/>
            </a:schemeClr>
          </a:solidFill>
        </p:spPr>
        <p:txBody>
          <a:bodyPr tIns="1548000" bIns="457200" anchor="ctr"/>
          <a:lstStyle>
            <a:lvl1pPr marL="0" indent="0" algn="ctr">
              <a:buNone/>
              <a:defRPr sz="1333">
                <a:solidFill>
                  <a:schemeClr val="tx1">
                    <a:lumMod val="75000"/>
                    <a:lumOff val="25000"/>
                  </a:schemeClr>
                </a:solidFill>
              </a:defRPr>
            </a:lvl1pPr>
          </a:lstStyle>
          <a:p>
            <a:endParaRPr lang="en-US"/>
          </a:p>
        </p:txBody>
      </p:sp>
      <p:sp>
        <p:nvSpPr>
          <p:cNvPr id="25" name="Picture Placeholder 2"/>
          <p:cNvSpPr>
            <a:spLocks noGrp="1"/>
          </p:cNvSpPr>
          <p:nvPr>
            <p:ph type="pic" sz="quarter" idx="18"/>
          </p:nvPr>
        </p:nvSpPr>
        <p:spPr>
          <a:xfrm>
            <a:off x="5650116" y="4350788"/>
            <a:ext cx="1913600" cy="1892968"/>
          </a:xfrm>
          <a:prstGeom prst="rect">
            <a:avLst/>
          </a:prstGeom>
          <a:solidFill>
            <a:schemeClr val="tx1">
              <a:lumMod val="10000"/>
              <a:lumOff val="90000"/>
            </a:schemeClr>
          </a:solidFill>
        </p:spPr>
        <p:txBody>
          <a:bodyPr tIns="1548000" bIns="457200" anchor="ctr"/>
          <a:lstStyle>
            <a:lvl1pPr marL="0" indent="0" algn="ctr">
              <a:buNone/>
              <a:defRPr sz="1333">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576245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PPT0020">
    <p:spTree>
      <p:nvGrpSpPr>
        <p:cNvPr id="1" name=""/>
        <p:cNvGrpSpPr/>
        <p:nvPr/>
      </p:nvGrpSpPr>
      <p:grpSpPr>
        <a:xfrm>
          <a:off x="0" y="0"/>
          <a:ext cx="0" cy="0"/>
          <a:chOff x="0" y="0"/>
          <a:chExt cx="0" cy="0"/>
        </a:xfrm>
      </p:grpSpPr>
      <p:sp>
        <p:nvSpPr>
          <p:cNvPr id="10" name="Picture Placeholder 13"/>
          <p:cNvSpPr>
            <a:spLocks noGrp="1"/>
          </p:cNvSpPr>
          <p:nvPr>
            <p:ph type="pic" sz="quarter" idx="29" hasCustomPrompt="1"/>
          </p:nvPr>
        </p:nvSpPr>
        <p:spPr>
          <a:xfrm>
            <a:off x="8106643" y="1449613"/>
            <a:ext cx="1641475" cy="1638851"/>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800" baseline="0">
                <a:solidFill>
                  <a:schemeClr val="tx1">
                    <a:lumMod val="50000"/>
                    <a:lumOff val="50000"/>
                  </a:schemeClr>
                </a:solidFill>
              </a:defRPr>
            </a:lvl1pPr>
          </a:lstStyle>
          <a:p>
            <a:r>
              <a:rPr lang="en-US" dirty="0"/>
              <a:t>Image Holder</a:t>
            </a:r>
          </a:p>
        </p:txBody>
      </p:sp>
      <p:sp>
        <p:nvSpPr>
          <p:cNvPr id="11" name="Picture Placeholder 14"/>
          <p:cNvSpPr>
            <a:spLocks noGrp="1"/>
          </p:cNvSpPr>
          <p:nvPr>
            <p:ph type="pic" sz="quarter" idx="30" hasCustomPrompt="1"/>
          </p:nvPr>
        </p:nvSpPr>
        <p:spPr>
          <a:xfrm>
            <a:off x="2435225" y="1449613"/>
            <a:ext cx="1641475" cy="1638851"/>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800" baseline="0">
                <a:solidFill>
                  <a:schemeClr val="tx1">
                    <a:lumMod val="50000"/>
                    <a:lumOff val="50000"/>
                  </a:schemeClr>
                </a:solidFill>
              </a:defRPr>
            </a:lvl1pPr>
          </a:lstStyle>
          <a:p>
            <a:r>
              <a:rPr lang="en-US" dirty="0"/>
              <a:t>Image Holder</a:t>
            </a:r>
          </a:p>
        </p:txBody>
      </p:sp>
      <p:sp>
        <p:nvSpPr>
          <p:cNvPr id="8" name="Text Placeholder 3">
            <a:extLst>
              <a:ext uri="{FF2B5EF4-FFF2-40B4-BE49-F238E27FC236}">
                <a16:creationId xmlns:a16="http://schemas.microsoft.com/office/drawing/2014/main" id="{F0DB7E45-4E9A-4978-921A-B1273405171B}"/>
              </a:ext>
            </a:extLst>
          </p:cNvPr>
          <p:cNvSpPr>
            <a:spLocks noGrp="1"/>
          </p:cNvSpPr>
          <p:nvPr>
            <p:ph type="body" sz="half" idx="2" hasCustomPrompt="1"/>
          </p:nvPr>
        </p:nvSpPr>
        <p:spPr>
          <a:xfrm>
            <a:off x="517093" y="974041"/>
            <a:ext cx="11157817" cy="231007"/>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616" indent="0">
              <a:buNone/>
              <a:defRPr sz="1600"/>
            </a:lvl2pPr>
            <a:lvl3pPr marL="1219230" indent="0">
              <a:buNone/>
              <a:defRPr sz="1333"/>
            </a:lvl3pPr>
            <a:lvl4pPr marL="1828846" indent="0">
              <a:buNone/>
              <a:defRPr sz="1200"/>
            </a:lvl4pPr>
            <a:lvl5pPr marL="2438461" indent="0">
              <a:buNone/>
              <a:defRPr sz="1200"/>
            </a:lvl5pPr>
            <a:lvl6pPr marL="3048076" indent="0">
              <a:buNone/>
              <a:defRPr sz="1200"/>
            </a:lvl6pPr>
            <a:lvl7pPr marL="3657691" indent="0">
              <a:buNone/>
              <a:defRPr sz="1200"/>
            </a:lvl7pPr>
            <a:lvl8pPr marL="4267307" indent="0">
              <a:buNone/>
              <a:defRPr sz="1200"/>
            </a:lvl8pPr>
            <a:lvl9pPr marL="4876923" indent="0">
              <a:buNone/>
              <a:defRPr sz="1200"/>
            </a:lvl9pPr>
          </a:lstStyle>
          <a:p>
            <a:pPr lvl="0"/>
            <a:r>
              <a:rPr lang="en-US" dirty="0"/>
              <a:t>CLICK TO EDITE SUBTITLE</a:t>
            </a:r>
          </a:p>
        </p:txBody>
      </p:sp>
      <p:sp>
        <p:nvSpPr>
          <p:cNvPr id="9" name="Title 2">
            <a:extLst>
              <a:ext uri="{FF2B5EF4-FFF2-40B4-BE49-F238E27FC236}">
                <a16:creationId xmlns:a16="http://schemas.microsoft.com/office/drawing/2014/main" id="{80996114-E8DC-4D67-AD07-03089296B801}"/>
              </a:ext>
            </a:extLst>
          </p:cNvPr>
          <p:cNvSpPr>
            <a:spLocks noGrp="1"/>
          </p:cNvSpPr>
          <p:nvPr>
            <p:ph type="title"/>
          </p:nvPr>
        </p:nvSpPr>
        <p:spPr>
          <a:xfrm>
            <a:off x="517093" y="376816"/>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1256800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PPT0021">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5092699" y="376768"/>
            <a:ext cx="6538895" cy="5875867"/>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36934440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PPT0022">
    <p:spTree>
      <p:nvGrpSpPr>
        <p:cNvPr id="1" name=""/>
        <p:cNvGrpSpPr/>
        <p:nvPr/>
      </p:nvGrpSpPr>
      <p:grpSpPr>
        <a:xfrm>
          <a:off x="0" y="0"/>
          <a:ext cx="0" cy="0"/>
          <a:chOff x="0" y="0"/>
          <a:chExt cx="0" cy="0"/>
        </a:xfrm>
      </p:grpSpPr>
      <p:sp>
        <p:nvSpPr>
          <p:cNvPr id="12" name="Picture Placeholder 2"/>
          <p:cNvSpPr>
            <a:spLocks noGrp="1"/>
          </p:cNvSpPr>
          <p:nvPr>
            <p:ph type="pic" sz="quarter" idx="16"/>
          </p:nvPr>
        </p:nvSpPr>
        <p:spPr>
          <a:xfrm>
            <a:off x="546009" y="1467908"/>
            <a:ext cx="5331820" cy="3164568"/>
          </a:xfrm>
          <a:prstGeom prst="rect">
            <a:avLst/>
          </a:prstGeom>
          <a:solidFill>
            <a:schemeClr val="tx1">
              <a:lumMod val="10000"/>
              <a:lumOff val="90000"/>
            </a:schemeClr>
          </a:solidFill>
        </p:spPr>
        <p:txBody>
          <a:bodyPr tIns="1548000" anchor="ctr"/>
          <a:lstStyle>
            <a:lvl1pPr marL="0" indent="0" algn="ctr" rtl="0">
              <a:buNone/>
              <a:defRPr sz="1400">
                <a:solidFill>
                  <a:schemeClr val="tx1">
                    <a:lumMod val="75000"/>
                    <a:lumOff val="25000"/>
                  </a:schemeClr>
                </a:solidFill>
              </a:defRPr>
            </a:lvl1pPr>
          </a:lstStyle>
          <a:p>
            <a:endParaRPr lang="en-US"/>
          </a:p>
        </p:txBody>
      </p:sp>
      <p:sp>
        <p:nvSpPr>
          <p:cNvPr id="13" name="Picture Placeholder 2"/>
          <p:cNvSpPr>
            <a:spLocks noGrp="1"/>
          </p:cNvSpPr>
          <p:nvPr>
            <p:ph type="pic" sz="quarter" idx="17"/>
          </p:nvPr>
        </p:nvSpPr>
        <p:spPr>
          <a:xfrm>
            <a:off x="6333998" y="1467908"/>
            <a:ext cx="5331820" cy="3164568"/>
          </a:xfrm>
          <a:prstGeom prst="rect">
            <a:avLst/>
          </a:prstGeom>
          <a:solidFill>
            <a:schemeClr val="tx1">
              <a:lumMod val="10000"/>
              <a:lumOff val="90000"/>
            </a:schemeClr>
          </a:solidFill>
        </p:spPr>
        <p:txBody>
          <a:bodyPr tIns="1548000" anchor="ctr"/>
          <a:lstStyle>
            <a:lvl1pPr marL="0" indent="0" algn="ctr" rtl="0">
              <a:buNone/>
              <a:defRPr sz="1400">
                <a:solidFill>
                  <a:schemeClr val="tx1">
                    <a:lumMod val="75000"/>
                    <a:lumOff val="25000"/>
                  </a:schemeClr>
                </a:solidFill>
              </a:defRPr>
            </a:lvl1pPr>
          </a:lstStyle>
          <a:p>
            <a:endParaRPr lang="en-US"/>
          </a:p>
        </p:txBody>
      </p:sp>
      <p:sp>
        <p:nvSpPr>
          <p:cNvPr id="6" name="Text Placeholder 3">
            <a:extLst>
              <a:ext uri="{FF2B5EF4-FFF2-40B4-BE49-F238E27FC236}">
                <a16:creationId xmlns:a16="http://schemas.microsoft.com/office/drawing/2014/main" id="{0C5525F3-C7E3-4EA9-94ED-D5404ADDDF5A}"/>
              </a:ext>
            </a:extLst>
          </p:cNvPr>
          <p:cNvSpPr>
            <a:spLocks noGrp="1"/>
          </p:cNvSpPr>
          <p:nvPr>
            <p:ph type="body" sz="half" idx="2" hasCustomPrompt="1"/>
          </p:nvPr>
        </p:nvSpPr>
        <p:spPr>
          <a:xfrm>
            <a:off x="517093" y="974041"/>
            <a:ext cx="11157817" cy="231007"/>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616" indent="0">
              <a:buNone/>
              <a:defRPr sz="1600"/>
            </a:lvl2pPr>
            <a:lvl3pPr marL="1219230" indent="0">
              <a:buNone/>
              <a:defRPr sz="1333"/>
            </a:lvl3pPr>
            <a:lvl4pPr marL="1828846" indent="0">
              <a:buNone/>
              <a:defRPr sz="1200"/>
            </a:lvl4pPr>
            <a:lvl5pPr marL="2438461" indent="0">
              <a:buNone/>
              <a:defRPr sz="1200"/>
            </a:lvl5pPr>
            <a:lvl6pPr marL="3048076" indent="0">
              <a:buNone/>
              <a:defRPr sz="1200"/>
            </a:lvl6pPr>
            <a:lvl7pPr marL="3657691" indent="0">
              <a:buNone/>
              <a:defRPr sz="1200"/>
            </a:lvl7pPr>
            <a:lvl8pPr marL="4267307" indent="0">
              <a:buNone/>
              <a:defRPr sz="1200"/>
            </a:lvl8pPr>
            <a:lvl9pPr marL="4876923" indent="0">
              <a:buNone/>
              <a:defRPr sz="1200"/>
            </a:lvl9pPr>
          </a:lstStyle>
          <a:p>
            <a:pPr lvl="0"/>
            <a:r>
              <a:rPr lang="en-US" dirty="0"/>
              <a:t>CLICK TO EDITE SUBTITLE</a:t>
            </a:r>
          </a:p>
        </p:txBody>
      </p:sp>
      <p:sp>
        <p:nvSpPr>
          <p:cNvPr id="7" name="Title 2">
            <a:extLst>
              <a:ext uri="{FF2B5EF4-FFF2-40B4-BE49-F238E27FC236}">
                <a16:creationId xmlns:a16="http://schemas.microsoft.com/office/drawing/2014/main" id="{C0BBE025-77F4-4128-B2E7-C469BAC9B8BD}"/>
              </a:ext>
            </a:extLst>
          </p:cNvPr>
          <p:cNvSpPr>
            <a:spLocks noGrp="1"/>
          </p:cNvSpPr>
          <p:nvPr>
            <p:ph type="title"/>
          </p:nvPr>
        </p:nvSpPr>
        <p:spPr>
          <a:xfrm>
            <a:off x="517093" y="376816"/>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3428696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PPT0023">
    <p:spTree>
      <p:nvGrpSpPr>
        <p:cNvPr id="1" name=""/>
        <p:cNvGrpSpPr/>
        <p:nvPr/>
      </p:nvGrpSpPr>
      <p:grpSpPr>
        <a:xfrm>
          <a:off x="0" y="0"/>
          <a:ext cx="0" cy="0"/>
          <a:chOff x="0" y="0"/>
          <a:chExt cx="0" cy="0"/>
        </a:xfrm>
      </p:grpSpPr>
      <p:sp>
        <p:nvSpPr>
          <p:cNvPr id="12" name="Picture Placeholder 82"/>
          <p:cNvSpPr>
            <a:spLocks noGrp="1"/>
          </p:cNvSpPr>
          <p:nvPr>
            <p:ph type="pic" sz="quarter" idx="12" hasCustomPrompt="1"/>
          </p:nvPr>
        </p:nvSpPr>
        <p:spPr>
          <a:xfrm>
            <a:off x="508000" y="1454485"/>
            <a:ext cx="3556000" cy="3161059"/>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dirty="0"/>
              <a:t>Image Holder</a:t>
            </a:r>
          </a:p>
        </p:txBody>
      </p:sp>
      <p:sp>
        <p:nvSpPr>
          <p:cNvPr id="13" name="Picture Placeholder 82"/>
          <p:cNvSpPr>
            <a:spLocks noGrp="1"/>
          </p:cNvSpPr>
          <p:nvPr>
            <p:ph type="pic" sz="quarter" idx="13" hasCustomPrompt="1"/>
          </p:nvPr>
        </p:nvSpPr>
        <p:spPr>
          <a:xfrm>
            <a:off x="4308909" y="1454485"/>
            <a:ext cx="3556000" cy="3161059"/>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dirty="0"/>
              <a:t>Image Holder</a:t>
            </a:r>
          </a:p>
        </p:txBody>
      </p:sp>
      <p:sp>
        <p:nvSpPr>
          <p:cNvPr id="14" name="Picture Placeholder 82"/>
          <p:cNvSpPr>
            <a:spLocks noGrp="1"/>
          </p:cNvSpPr>
          <p:nvPr>
            <p:ph type="pic" sz="quarter" idx="14" hasCustomPrompt="1"/>
          </p:nvPr>
        </p:nvSpPr>
        <p:spPr>
          <a:xfrm>
            <a:off x="8109817" y="1454485"/>
            <a:ext cx="3556000" cy="3161059"/>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dirty="0"/>
              <a:t>Image Holder</a:t>
            </a:r>
          </a:p>
        </p:txBody>
      </p:sp>
      <p:sp>
        <p:nvSpPr>
          <p:cNvPr id="9" name="Text Placeholder 3">
            <a:extLst>
              <a:ext uri="{FF2B5EF4-FFF2-40B4-BE49-F238E27FC236}">
                <a16:creationId xmlns:a16="http://schemas.microsoft.com/office/drawing/2014/main" id="{2013E305-499F-4B19-9951-6CA48F66F6E4}"/>
              </a:ext>
            </a:extLst>
          </p:cNvPr>
          <p:cNvSpPr>
            <a:spLocks noGrp="1"/>
          </p:cNvSpPr>
          <p:nvPr>
            <p:ph type="body" sz="half" idx="2" hasCustomPrompt="1"/>
          </p:nvPr>
        </p:nvSpPr>
        <p:spPr>
          <a:xfrm>
            <a:off x="517093" y="974041"/>
            <a:ext cx="11157817" cy="231007"/>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616" indent="0">
              <a:buNone/>
              <a:defRPr sz="1600"/>
            </a:lvl2pPr>
            <a:lvl3pPr marL="1219230" indent="0">
              <a:buNone/>
              <a:defRPr sz="1333"/>
            </a:lvl3pPr>
            <a:lvl4pPr marL="1828846" indent="0">
              <a:buNone/>
              <a:defRPr sz="1200"/>
            </a:lvl4pPr>
            <a:lvl5pPr marL="2438461" indent="0">
              <a:buNone/>
              <a:defRPr sz="1200"/>
            </a:lvl5pPr>
            <a:lvl6pPr marL="3048076" indent="0">
              <a:buNone/>
              <a:defRPr sz="1200"/>
            </a:lvl6pPr>
            <a:lvl7pPr marL="3657691" indent="0">
              <a:buNone/>
              <a:defRPr sz="1200"/>
            </a:lvl7pPr>
            <a:lvl8pPr marL="4267307" indent="0">
              <a:buNone/>
              <a:defRPr sz="1200"/>
            </a:lvl8pPr>
            <a:lvl9pPr marL="4876923" indent="0">
              <a:buNone/>
              <a:defRPr sz="1200"/>
            </a:lvl9pPr>
          </a:lstStyle>
          <a:p>
            <a:pPr lvl="0"/>
            <a:r>
              <a:rPr lang="en-US" dirty="0"/>
              <a:t>CLICK TO EDITE SUBTITLE</a:t>
            </a:r>
          </a:p>
        </p:txBody>
      </p:sp>
      <p:sp>
        <p:nvSpPr>
          <p:cNvPr id="10" name="Title 2">
            <a:extLst>
              <a:ext uri="{FF2B5EF4-FFF2-40B4-BE49-F238E27FC236}">
                <a16:creationId xmlns:a16="http://schemas.microsoft.com/office/drawing/2014/main" id="{96CAA85B-76E4-4E75-9A58-287BBAD4905E}"/>
              </a:ext>
            </a:extLst>
          </p:cNvPr>
          <p:cNvSpPr>
            <a:spLocks noGrp="1"/>
          </p:cNvSpPr>
          <p:nvPr>
            <p:ph type="title"/>
          </p:nvPr>
        </p:nvSpPr>
        <p:spPr>
          <a:xfrm>
            <a:off x="517093" y="376816"/>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11220800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PPT0024">
    <p:spTree>
      <p:nvGrpSpPr>
        <p:cNvPr id="1" name=""/>
        <p:cNvGrpSpPr/>
        <p:nvPr/>
      </p:nvGrpSpPr>
      <p:grpSpPr>
        <a:xfrm>
          <a:off x="0" y="0"/>
          <a:ext cx="0" cy="0"/>
          <a:chOff x="0" y="0"/>
          <a:chExt cx="0" cy="0"/>
        </a:xfrm>
      </p:grpSpPr>
      <p:sp>
        <p:nvSpPr>
          <p:cNvPr id="49" name="Picture Placeholder 7"/>
          <p:cNvSpPr>
            <a:spLocks noGrp="1"/>
          </p:cNvSpPr>
          <p:nvPr>
            <p:ph type="pic" sz="quarter" idx="19" hasCustomPrompt="1"/>
          </p:nvPr>
        </p:nvSpPr>
        <p:spPr>
          <a:xfrm>
            <a:off x="502852" y="1463038"/>
            <a:ext cx="2597520" cy="3152505"/>
          </a:xfrm>
          <a:prstGeom prst="rect">
            <a:avLst/>
          </a:prstGeom>
          <a:solidFill>
            <a:schemeClr val="tx2">
              <a:lumMod val="10000"/>
              <a:lumOff val="90000"/>
            </a:schemeClr>
          </a:solidFill>
          <a:ln w="19050">
            <a:noFill/>
          </a:ln>
          <a:effectLst/>
        </p:spPr>
        <p:txBody>
          <a:bodyPr lIns="0" tIns="0" rIns="0" bIns="274320" anchor="b"/>
          <a:lstStyle>
            <a:lvl1pPr algn="ctr" rtl="0">
              <a:buNone/>
              <a:defRPr sz="1200">
                <a:solidFill>
                  <a:schemeClr val="tx1">
                    <a:lumMod val="75000"/>
                    <a:lumOff val="25000"/>
                  </a:schemeClr>
                </a:solidFill>
              </a:defRPr>
            </a:lvl1pPr>
          </a:lstStyle>
          <a:p>
            <a:r>
              <a:rPr lang="en-US" dirty="0"/>
              <a:t>Image Holder</a:t>
            </a:r>
          </a:p>
        </p:txBody>
      </p:sp>
      <p:sp>
        <p:nvSpPr>
          <p:cNvPr id="89" name="Picture Placeholder 7"/>
          <p:cNvSpPr>
            <a:spLocks noGrp="1"/>
          </p:cNvSpPr>
          <p:nvPr>
            <p:ph type="pic" sz="quarter" idx="34" hasCustomPrompt="1"/>
          </p:nvPr>
        </p:nvSpPr>
        <p:spPr>
          <a:xfrm>
            <a:off x="3358000" y="1463038"/>
            <a:ext cx="2597520" cy="3152505"/>
          </a:xfrm>
          <a:prstGeom prst="rect">
            <a:avLst/>
          </a:prstGeom>
          <a:solidFill>
            <a:schemeClr val="tx2">
              <a:lumMod val="10000"/>
              <a:lumOff val="90000"/>
            </a:schemeClr>
          </a:solidFill>
          <a:ln w="19050">
            <a:noFill/>
          </a:ln>
          <a:effectLst/>
        </p:spPr>
        <p:txBody>
          <a:bodyPr lIns="0" tIns="0" rIns="0" bIns="274320" anchor="b"/>
          <a:lstStyle>
            <a:lvl1pPr algn="ctr" rtl="0">
              <a:buNone/>
              <a:defRPr sz="1200">
                <a:solidFill>
                  <a:schemeClr val="tx1">
                    <a:lumMod val="75000"/>
                    <a:lumOff val="25000"/>
                  </a:schemeClr>
                </a:solidFill>
              </a:defRPr>
            </a:lvl1pPr>
          </a:lstStyle>
          <a:p>
            <a:r>
              <a:rPr lang="en-US" dirty="0"/>
              <a:t>Image Holder</a:t>
            </a:r>
          </a:p>
        </p:txBody>
      </p:sp>
      <p:sp>
        <p:nvSpPr>
          <p:cNvPr id="94" name="Picture Placeholder 7"/>
          <p:cNvSpPr>
            <a:spLocks noGrp="1"/>
          </p:cNvSpPr>
          <p:nvPr>
            <p:ph type="pic" sz="quarter" idx="38" hasCustomPrompt="1"/>
          </p:nvPr>
        </p:nvSpPr>
        <p:spPr>
          <a:xfrm>
            <a:off x="6213149" y="1463038"/>
            <a:ext cx="2597520" cy="3152505"/>
          </a:xfrm>
          <a:prstGeom prst="rect">
            <a:avLst/>
          </a:prstGeom>
          <a:solidFill>
            <a:schemeClr val="tx2">
              <a:lumMod val="10000"/>
              <a:lumOff val="90000"/>
            </a:schemeClr>
          </a:solidFill>
          <a:ln w="19050">
            <a:noFill/>
          </a:ln>
          <a:effectLst/>
        </p:spPr>
        <p:txBody>
          <a:bodyPr lIns="0" tIns="0" rIns="0" bIns="274320" anchor="b"/>
          <a:lstStyle>
            <a:lvl1pPr algn="ctr" rtl="0">
              <a:buNone/>
              <a:defRPr sz="1200">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39" hasCustomPrompt="1"/>
          </p:nvPr>
        </p:nvSpPr>
        <p:spPr>
          <a:xfrm>
            <a:off x="9068297" y="1463038"/>
            <a:ext cx="2597520" cy="3152505"/>
          </a:xfrm>
          <a:prstGeom prst="rect">
            <a:avLst/>
          </a:prstGeom>
          <a:solidFill>
            <a:schemeClr val="tx2">
              <a:lumMod val="10000"/>
              <a:lumOff val="90000"/>
            </a:schemeClr>
          </a:solidFill>
          <a:ln w="19050">
            <a:noFill/>
          </a:ln>
          <a:effectLst/>
        </p:spPr>
        <p:txBody>
          <a:bodyPr lIns="0" tIns="0" rIns="0" bIns="274320" anchor="b"/>
          <a:lstStyle>
            <a:lvl1pPr algn="ctr" rtl="0">
              <a:buNone/>
              <a:defRPr sz="1200">
                <a:solidFill>
                  <a:schemeClr val="tx1">
                    <a:lumMod val="75000"/>
                    <a:lumOff val="25000"/>
                  </a:schemeClr>
                </a:solidFill>
              </a:defRPr>
            </a:lvl1pPr>
          </a:lstStyle>
          <a:p>
            <a:r>
              <a:rPr lang="en-US" dirty="0"/>
              <a:t>Image Holder</a:t>
            </a:r>
          </a:p>
        </p:txBody>
      </p:sp>
      <p:sp>
        <p:nvSpPr>
          <p:cNvPr id="8" name="Text Placeholder 3">
            <a:extLst>
              <a:ext uri="{FF2B5EF4-FFF2-40B4-BE49-F238E27FC236}">
                <a16:creationId xmlns:a16="http://schemas.microsoft.com/office/drawing/2014/main" id="{A5C6AF0C-C2DC-4667-9DB8-7E695D759835}"/>
              </a:ext>
            </a:extLst>
          </p:cNvPr>
          <p:cNvSpPr>
            <a:spLocks noGrp="1"/>
          </p:cNvSpPr>
          <p:nvPr>
            <p:ph type="body" sz="half" idx="2" hasCustomPrompt="1"/>
          </p:nvPr>
        </p:nvSpPr>
        <p:spPr>
          <a:xfrm>
            <a:off x="517093" y="974041"/>
            <a:ext cx="11157817" cy="231007"/>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616" indent="0">
              <a:buNone/>
              <a:defRPr sz="1600"/>
            </a:lvl2pPr>
            <a:lvl3pPr marL="1219230" indent="0">
              <a:buNone/>
              <a:defRPr sz="1333"/>
            </a:lvl3pPr>
            <a:lvl4pPr marL="1828846" indent="0">
              <a:buNone/>
              <a:defRPr sz="1200"/>
            </a:lvl4pPr>
            <a:lvl5pPr marL="2438461" indent="0">
              <a:buNone/>
              <a:defRPr sz="1200"/>
            </a:lvl5pPr>
            <a:lvl6pPr marL="3048076" indent="0">
              <a:buNone/>
              <a:defRPr sz="1200"/>
            </a:lvl6pPr>
            <a:lvl7pPr marL="3657691" indent="0">
              <a:buNone/>
              <a:defRPr sz="1200"/>
            </a:lvl7pPr>
            <a:lvl8pPr marL="4267307" indent="0">
              <a:buNone/>
              <a:defRPr sz="1200"/>
            </a:lvl8pPr>
            <a:lvl9pPr marL="4876923" indent="0">
              <a:buNone/>
              <a:defRPr sz="1200"/>
            </a:lvl9pPr>
          </a:lstStyle>
          <a:p>
            <a:pPr lvl="0"/>
            <a:r>
              <a:rPr lang="en-US" dirty="0"/>
              <a:t>CLICK TO EDITE SUBTITLE</a:t>
            </a:r>
          </a:p>
        </p:txBody>
      </p:sp>
      <p:sp>
        <p:nvSpPr>
          <p:cNvPr id="9" name="Title 2">
            <a:extLst>
              <a:ext uri="{FF2B5EF4-FFF2-40B4-BE49-F238E27FC236}">
                <a16:creationId xmlns:a16="http://schemas.microsoft.com/office/drawing/2014/main" id="{E2F694AA-8A52-4394-A1C6-DC5CD1CB4201}"/>
              </a:ext>
            </a:extLst>
          </p:cNvPr>
          <p:cNvSpPr>
            <a:spLocks noGrp="1"/>
          </p:cNvSpPr>
          <p:nvPr>
            <p:ph type="title"/>
          </p:nvPr>
        </p:nvSpPr>
        <p:spPr>
          <a:xfrm>
            <a:off x="517093" y="376816"/>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39195781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PPT0025">
    <p:spTree>
      <p:nvGrpSpPr>
        <p:cNvPr id="1" name=""/>
        <p:cNvGrpSpPr/>
        <p:nvPr/>
      </p:nvGrpSpPr>
      <p:grpSpPr>
        <a:xfrm>
          <a:off x="0" y="0"/>
          <a:ext cx="0" cy="0"/>
          <a:chOff x="0" y="0"/>
          <a:chExt cx="0" cy="0"/>
        </a:xfrm>
      </p:grpSpPr>
      <p:sp>
        <p:nvSpPr>
          <p:cNvPr id="49" name="Picture Placeholder 7"/>
          <p:cNvSpPr>
            <a:spLocks noGrp="1"/>
          </p:cNvSpPr>
          <p:nvPr>
            <p:ph type="pic" sz="quarter" idx="19" hasCustomPrompt="1"/>
          </p:nvPr>
        </p:nvSpPr>
        <p:spPr>
          <a:xfrm>
            <a:off x="502852" y="1463038"/>
            <a:ext cx="2597520" cy="1800863"/>
          </a:xfrm>
          <a:prstGeom prst="rect">
            <a:avLst/>
          </a:prstGeom>
          <a:solidFill>
            <a:schemeClr val="tx2">
              <a:lumMod val="10000"/>
              <a:lumOff val="90000"/>
            </a:schemeClr>
          </a:solidFill>
          <a:ln w="19050">
            <a:noFill/>
          </a:ln>
          <a:effectLst/>
        </p:spPr>
        <p:txBody>
          <a:bodyPr lIns="0" tIns="0" rIns="0" bIns="274320" anchor="b"/>
          <a:lstStyle>
            <a:lvl1pPr algn="ctr" rtl="0">
              <a:buNone/>
              <a:defRPr sz="1200">
                <a:solidFill>
                  <a:schemeClr val="tx1">
                    <a:lumMod val="75000"/>
                    <a:lumOff val="25000"/>
                  </a:schemeClr>
                </a:solidFill>
              </a:defRPr>
            </a:lvl1pPr>
          </a:lstStyle>
          <a:p>
            <a:r>
              <a:rPr lang="en-US" dirty="0"/>
              <a:t>Image Holder</a:t>
            </a:r>
          </a:p>
        </p:txBody>
      </p:sp>
      <p:sp>
        <p:nvSpPr>
          <p:cNvPr id="89" name="Picture Placeholder 7"/>
          <p:cNvSpPr>
            <a:spLocks noGrp="1"/>
          </p:cNvSpPr>
          <p:nvPr>
            <p:ph type="pic" sz="quarter" idx="34" hasCustomPrompt="1"/>
          </p:nvPr>
        </p:nvSpPr>
        <p:spPr>
          <a:xfrm>
            <a:off x="3358000" y="1463038"/>
            <a:ext cx="2597520" cy="1800863"/>
          </a:xfrm>
          <a:prstGeom prst="rect">
            <a:avLst/>
          </a:prstGeom>
          <a:solidFill>
            <a:schemeClr val="tx2">
              <a:lumMod val="10000"/>
              <a:lumOff val="90000"/>
            </a:schemeClr>
          </a:solidFill>
          <a:ln w="19050">
            <a:noFill/>
          </a:ln>
          <a:effectLst/>
        </p:spPr>
        <p:txBody>
          <a:bodyPr lIns="0" tIns="0" rIns="0" bIns="274320" anchor="b"/>
          <a:lstStyle>
            <a:lvl1pPr algn="ctr" rtl="0">
              <a:buNone/>
              <a:defRPr sz="1200">
                <a:solidFill>
                  <a:schemeClr val="tx1">
                    <a:lumMod val="75000"/>
                    <a:lumOff val="25000"/>
                  </a:schemeClr>
                </a:solidFill>
              </a:defRPr>
            </a:lvl1pPr>
          </a:lstStyle>
          <a:p>
            <a:r>
              <a:rPr lang="en-US" dirty="0"/>
              <a:t>Image Holder</a:t>
            </a:r>
          </a:p>
        </p:txBody>
      </p:sp>
      <p:sp>
        <p:nvSpPr>
          <p:cNvPr id="94" name="Picture Placeholder 7"/>
          <p:cNvSpPr>
            <a:spLocks noGrp="1"/>
          </p:cNvSpPr>
          <p:nvPr>
            <p:ph type="pic" sz="quarter" idx="38" hasCustomPrompt="1"/>
          </p:nvPr>
        </p:nvSpPr>
        <p:spPr>
          <a:xfrm>
            <a:off x="6213149" y="1463038"/>
            <a:ext cx="2597520" cy="1800863"/>
          </a:xfrm>
          <a:prstGeom prst="rect">
            <a:avLst/>
          </a:prstGeom>
          <a:solidFill>
            <a:schemeClr val="tx2">
              <a:lumMod val="10000"/>
              <a:lumOff val="90000"/>
            </a:schemeClr>
          </a:solidFill>
          <a:ln w="19050">
            <a:noFill/>
          </a:ln>
          <a:effectLst/>
        </p:spPr>
        <p:txBody>
          <a:bodyPr lIns="0" tIns="0" rIns="0" bIns="274320" anchor="b"/>
          <a:lstStyle>
            <a:lvl1pPr algn="ctr" rtl="0">
              <a:buNone/>
              <a:defRPr sz="1200">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39" hasCustomPrompt="1"/>
          </p:nvPr>
        </p:nvSpPr>
        <p:spPr>
          <a:xfrm>
            <a:off x="9068297" y="1463038"/>
            <a:ext cx="2597520" cy="1800863"/>
          </a:xfrm>
          <a:prstGeom prst="rect">
            <a:avLst/>
          </a:prstGeom>
          <a:solidFill>
            <a:schemeClr val="tx2">
              <a:lumMod val="10000"/>
              <a:lumOff val="90000"/>
            </a:schemeClr>
          </a:solidFill>
          <a:ln w="19050">
            <a:noFill/>
          </a:ln>
          <a:effectLst/>
        </p:spPr>
        <p:txBody>
          <a:bodyPr lIns="0" tIns="0" rIns="0" bIns="274320" anchor="b"/>
          <a:lstStyle>
            <a:lvl1pPr algn="ctr" rtl="0">
              <a:buNone/>
              <a:defRPr sz="1200">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40" hasCustomPrompt="1"/>
          </p:nvPr>
        </p:nvSpPr>
        <p:spPr>
          <a:xfrm>
            <a:off x="502852" y="3863338"/>
            <a:ext cx="2597520" cy="1800863"/>
          </a:xfrm>
          <a:prstGeom prst="rect">
            <a:avLst/>
          </a:prstGeom>
          <a:solidFill>
            <a:schemeClr val="tx2">
              <a:lumMod val="10000"/>
              <a:lumOff val="90000"/>
            </a:schemeClr>
          </a:solidFill>
          <a:ln w="19050">
            <a:noFill/>
          </a:ln>
          <a:effectLst/>
        </p:spPr>
        <p:txBody>
          <a:bodyPr lIns="0" tIns="0" rIns="0" bIns="274320" anchor="b"/>
          <a:lstStyle>
            <a:lvl1pPr algn="ctr" rtl="0">
              <a:buNone/>
              <a:defRPr sz="1200">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41" hasCustomPrompt="1"/>
          </p:nvPr>
        </p:nvSpPr>
        <p:spPr>
          <a:xfrm>
            <a:off x="3358000" y="3863338"/>
            <a:ext cx="2597520" cy="1800863"/>
          </a:xfrm>
          <a:prstGeom prst="rect">
            <a:avLst/>
          </a:prstGeom>
          <a:solidFill>
            <a:schemeClr val="tx2">
              <a:lumMod val="10000"/>
              <a:lumOff val="90000"/>
            </a:schemeClr>
          </a:solidFill>
          <a:ln w="19050">
            <a:noFill/>
          </a:ln>
          <a:effectLst/>
        </p:spPr>
        <p:txBody>
          <a:bodyPr lIns="0" tIns="0" rIns="0" bIns="274320" anchor="b"/>
          <a:lstStyle>
            <a:lvl1pPr algn="ctr" rtl="0">
              <a:buNone/>
              <a:defRPr sz="1200">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42" hasCustomPrompt="1"/>
          </p:nvPr>
        </p:nvSpPr>
        <p:spPr>
          <a:xfrm>
            <a:off x="6213149" y="3863338"/>
            <a:ext cx="2597520" cy="1800863"/>
          </a:xfrm>
          <a:prstGeom prst="rect">
            <a:avLst/>
          </a:prstGeom>
          <a:solidFill>
            <a:schemeClr val="tx2">
              <a:lumMod val="10000"/>
              <a:lumOff val="90000"/>
            </a:schemeClr>
          </a:solidFill>
          <a:ln w="19050">
            <a:noFill/>
          </a:ln>
          <a:effectLst/>
        </p:spPr>
        <p:txBody>
          <a:bodyPr lIns="0" tIns="0" rIns="0" bIns="274320" anchor="b"/>
          <a:lstStyle>
            <a:lvl1pPr algn="ctr" rtl="0">
              <a:buNone/>
              <a:defRPr sz="1200">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43" hasCustomPrompt="1"/>
          </p:nvPr>
        </p:nvSpPr>
        <p:spPr>
          <a:xfrm>
            <a:off x="9068297" y="3863338"/>
            <a:ext cx="2597520" cy="1800863"/>
          </a:xfrm>
          <a:prstGeom prst="rect">
            <a:avLst/>
          </a:prstGeom>
          <a:solidFill>
            <a:schemeClr val="tx2">
              <a:lumMod val="10000"/>
              <a:lumOff val="90000"/>
            </a:schemeClr>
          </a:solidFill>
          <a:ln w="19050">
            <a:noFill/>
          </a:ln>
          <a:effectLst/>
        </p:spPr>
        <p:txBody>
          <a:bodyPr lIns="0" tIns="0" rIns="0" bIns="274320" anchor="b"/>
          <a:lstStyle>
            <a:lvl1pPr algn="ctr" rtl="0">
              <a:buNone/>
              <a:defRPr sz="1200">
                <a:solidFill>
                  <a:schemeClr val="tx1">
                    <a:lumMod val="75000"/>
                    <a:lumOff val="25000"/>
                  </a:schemeClr>
                </a:solidFill>
              </a:defRPr>
            </a:lvl1pPr>
          </a:lstStyle>
          <a:p>
            <a:r>
              <a:rPr lang="en-US" dirty="0"/>
              <a:t>Image Holder</a:t>
            </a:r>
          </a:p>
        </p:txBody>
      </p:sp>
      <p:sp>
        <p:nvSpPr>
          <p:cNvPr id="17" name="Text Placeholder 3">
            <a:extLst>
              <a:ext uri="{FF2B5EF4-FFF2-40B4-BE49-F238E27FC236}">
                <a16:creationId xmlns:a16="http://schemas.microsoft.com/office/drawing/2014/main" id="{F2EBE492-3907-491A-8721-908C86506516}"/>
              </a:ext>
            </a:extLst>
          </p:cNvPr>
          <p:cNvSpPr>
            <a:spLocks noGrp="1"/>
          </p:cNvSpPr>
          <p:nvPr>
            <p:ph type="body" sz="half" idx="2" hasCustomPrompt="1"/>
          </p:nvPr>
        </p:nvSpPr>
        <p:spPr>
          <a:xfrm>
            <a:off x="517093" y="974041"/>
            <a:ext cx="11157817" cy="231007"/>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616" indent="0">
              <a:buNone/>
              <a:defRPr sz="1600"/>
            </a:lvl2pPr>
            <a:lvl3pPr marL="1219230" indent="0">
              <a:buNone/>
              <a:defRPr sz="1333"/>
            </a:lvl3pPr>
            <a:lvl4pPr marL="1828846" indent="0">
              <a:buNone/>
              <a:defRPr sz="1200"/>
            </a:lvl4pPr>
            <a:lvl5pPr marL="2438461" indent="0">
              <a:buNone/>
              <a:defRPr sz="1200"/>
            </a:lvl5pPr>
            <a:lvl6pPr marL="3048076" indent="0">
              <a:buNone/>
              <a:defRPr sz="1200"/>
            </a:lvl6pPr>
            <a:lvl7pPr marL="3657691" indent="0">
              <a:buNone/>
              <a:defRPr sz="1200"/>
            </a:lvl7pPr>
            <a:lvl8pPr marL="4267307" indent="0">
              <a:buNone/>
              <a:defRPr sz="1200"/>
            </a:lvl8pPr>
            <a:lvl9pPr marL="4876923" indent="0">
              <a:buNone/>
              <a:defRPr sz="1200"/>
            </a:lvl9pPr>
          </a:lstStyle>
          <a:p>
            <a:pPr lvl="0"/>
            <a:r>
              <a:rPr lang="en-US" dirty="0"/>
              <a:t>CLICK TO EDITE SUBTITLE</a:t>
            </a:r>
          </a:p>
        </p:txBody>
      </p:sp>
      <p:sp>
        <p:nvSpPr>
          <p:cNvPr id="18" name="Title 2">
            <a:extLst>
              <a:ext uri="{FF2B5EF4-FFF2-40B4-BE49-F238E27FC236}">
                <a16:creationId xmlns:a16="http://schemas.microsoft.com/office/drawing/2014/main" id="{CA16CAA2-4B71-49F3-9D9B-118739D870FB}"/>
              </a:ext>
            </a:extLst>
          </p:cNvPr>
          <p:cNvSpPr>
            <a:spLocks noGrp="1"/>
          </p:cNvSpPr>
          <p:nvPr>
            <p:ph type="title"/>
          </p:nvPr>
        </p:nvSpPr>
        <p:spPr>
          <a:xfrm>
            <a:off x="517093" y="376816"/>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34863333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PPT0026">
    <p:spTree>
      <p:nvGrpSpPr>
        <p:cNvPr id="1" name=""/>
        <p:cNvGrpSpPr/>
        <p:nvPr/>
      </p:nvGrpSpPr>
      <p:grpSpPr>
        <a:xfrm>
          <a:off x="0" y="0"/>
          <a:ext cx="0" cy="0"/>
          <a:chOff x="0" y="0"/>
          <a:chExt cx="0" cy="0"/>
        </a:xfrm>
      </p:grpSpPr>
      <p:sp>
        <p:nvSpPr>
          <p:cNvPr id="12" name="Picture Placeholder 82"/>
          <p:cNvSpPr>
            <a:spLocks noGrp="1"/>
          </p:cNvSpPr>
          <p:nvPr>
            <p:ph type="pic" sz="quarter" idx="12" hasCustomPrompt="1"/>
          </p:nvPr>
        </p:nvSpPr>
        <p:spPr>
          <a:xfrm>
            <a:off x="508000" y="1454486"/>
            <a:ext cx="3556000" cy="1809415"/>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dirty="0"/>
              <a:t>Image Holder</a:t>
            </a:r>
          </a:p>
        </p:txBody>
      </p:sp>
      <p:sp>
        <p:nvSpPr>
          <p:cNvPr id="13" name="Picture Placeholder 82"/>
          <p:cNvSpPr>
            <a:spLocks noGrp="1"/>
          </p:cNvSpPr>
          <p:nvPr>
            <p:ph type="pic" sz="quarter" idx="13" hasCustomPrompt="1"/>
          </p:nvPr>
        </p:nvSpPr>
        <p:spPr>
          <a:xfrm>
            <a:off x="4308909" y="1454486"/>
            <a:ext cx="3556000" cy="1809415"/>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dirty="0"/>
              <a:t>Image Holder</a:t>
            </a:r>
          </a:p>
        </p:txBody>
      </p:sp>
      <p:sp>
        <p:nvSpPr>
          <p:cNvPr id="14" name="Picture Placeholder 82"/>
          <p:cNvSpPr>
            <a:spLocks noGrp="1"/>
          </p:cNvSpPr>
          <p:nvPr>
            <p:ph type="pic" sz="quarter" idx="14" hasCustomPrompt="1"/>
          </p:nvPr>
        </p:nvSpPr>
        <p:spPr>
          <a:xfrm>
            <a:off x="8109817" y="1454486"/>
            <a:ext cx="3556000" cy="1809415"/>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dirty="0"/>
              <a:t>Image Holder</a:t>
            </a:r>
          </a:p>
        </p:txBody>
      </p:sp>
      <p:sp>
        <p:nvSpPr>
          <p:cNvPr id="9" name="Picture Placeholder 82"/>
          <p:cNvSpPr>
            <a:spLocks noGrp="1"/>
          </p:cNvSpPr>
          <p:nvPr>
            <p:ph type="pic" sz="quarter" idx="15" hasCustomPrompt="1"/>
          </p:nvPr>
        </p:nvSpPr>
        <p:spPr>
          <a:xfrm>
            <a:off x="508000" y="3854786"/>
            <a:ext cx="3556000" cy="1809415"/>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dirty="0"/>
              <a:t>Image Holder</a:t>
            </a:r>
          </a:p>
        </p:txBody>
      </p:sp>
      <p:sp>
        <p:nvSpPr>
          <p:cNvPr id="10" name="Picture Placeholder 82"/>
          <p:cNvSpPr>
            <a:spLocks noGrp="1"/>
          </p:cNvSpPr>
          <p:nvPr>
            <p:ph type="pic" sz="quarter" idx="16" hasCustomPrompt="1"/>
          </p:nvPr>
        </p:nvSpPr>
        <p:spPr>
          <a:xfrm>
            <a:off x="4308909" y="3854786"/>
            <a:ext cx="3556000" cy="1809415"/>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dirty="0"/>
              <a:t>Image Holder</a:t>
            </a:r>
          </a:p>
        </p:txBody>
      </p:sp>
      <p:sp>
        <p:nvSpPr>
          <p:cNvPr id="11" name="Picture Placeholder 82"/>
          <p:cNvSpPr>
            <a:spLocks noGrp="1"/>
          </p:cNvSpPr>
          <p:nvPr>
            <p:ph type="pic" sz="quarter" idx="17" hasCustomPrompt="1"/>
          </p:nvPr>
        </p:nvSpPr>
        <p:spPr>
          <a:xfrm>
            <a:off x="8109817" y="3854786"/>
            <a:ext cx="3556000" cy="1809415"/>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dirty="0"/>
              <a:t>Image Holder</a:t>
            </a:r>
          </a:p>
        </p:txBody>
      </p:sp>
      <p:sp>
        <p:nvSpPr>
          <p:cNvPr id="15" name="Text Placeholder 3">
            <a:extLst>
              <a:ext uri="{FF2B5EF4-FFF2-40B4-BE49-F238E27FC236}">
                <a16:creationId xmlns:a16="http://schemas.microsoft.com/office/drawing/2014/main" id="{1806ADD7-4AFD-410D-9722-AF48C4274F9F}"/>
              </a:ext>
            </a:extLst>
          </p:cNvPr>
          <p:cNvSpPr>
            <a:spLocks noGrp="1"/>
          </p:cNvSpPr>
          <p:nvPr>
            <p:ph type="body" sz="half" idx="2" hasCustomPrompt="1"/>
          </p:nvPr>
        </p:nvSpPr>
        <p:spPr>
          <a:xfrm>
            <a:off x="517093" y="974041"/>
            <a:ext cx="11157817" cy="231007"/>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616" indent="0">
              <a:buNone/>
              <a:defRPr sz="1600"/>
            </a:lvl2pPr>
            <a:lvl3pPr marL="1219230" indent="0">
              <a:buNone/>
              <a:defRPr sz="1333"/>
            </a:lvl3pPr>
            <a:lvl4pPr marL="1828846" indent="0">
              <a:buNone/>
              <a:defRPr sz="1200"/>
            </a:lvl4pPr>
            <a:lvl5pPr marL="2438461" indent="0">
              <a:buNone/>
              <a:defRPr sz="1200"/>
            </a:lvl5pPr>
            <a:lvl6pPr marL="3048076" indent="0">
              <a:buNone/>
              <a:defRPr sz="1200"/>
            </a:lvl6pPr>
            <a:lvl7pPr marL="3657691" indent="0">
              <a:buNone/>
              <a:defRPr sz="1200"/>
            </a:lvl7pPr>
            <a:lvl8pPr marL="4267307" indent="0">
              <a:buNone/>
              <a:defRPr sz="1200"/>
            </a:lvl8pPr>
            <a:lvl9pPr marL="4876923" indent="0">
              <a:buNone/>
              <a:defRPr sz="1200"/>
            </a:lvl9pPr>
          </a:lstStyle>
          <a:p>
            <a:pPr lvl="0"/>
            <a:r>
              <a:rPr lang="en-US" dirty="0"/>
              <a:t>CLICK TO EDITE SUBTITLE</a:t>
            </a:r>
          </a:p>
        </p:txBody>
      </p:sp>
      <p:sp>
        <p:nvSpPr>
          <p:cNvPr id="16" name="Title 2">
            <a:extLst>
              <a:ext uri="{FF2B5EF4-FFF2-40B4-BE49-F238E27FC236}">
                <a16:creationId xmlns:a16="http://schemas.microsoft.com/office/drawing/2014/main" id="{C8FCFB43-8277-4691-B53D-620E0B252D41}"/>
              </a:ext>
            </a:extLst>
          </p:cNvPr>
          <p:cNvSpPr>
            <a:spLocks noGrp="1"/>
          </p:cNvSpPr>
          <p:nvPr>
            <p:ph type="title"/>
          </p:nvPr>
        </p:nvSpPr>
        <p:spPr>
          <a:xfrm>
            <a:off x="517093" y="376816"/>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17282719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PPT0027">
    <p:spTree>
      <p:nvGrpSpPr>
        <p:cNvPr id="1" name=""/>
        <p:cNvGrpSpPr/>
        <p:nvPr/>
      </p:nvGrpSpPr>
      <p:grpSpPr>
        <a:xfrm>
          <a:off x="0" y="0"/>
          <a:ext cx="0" cy="0"/>
          <a:chOff x="0" y="0"/>
          <a:chExt cx="0" cy="0"/>
        </a:xfrm>
      </p:grpSpPr>
      <p:sp>
        <p:nvSpPr>
          <p:cNvPr id="12" name="Picture Placeholder 82"/>
          <p:cNvSpPr>
            <a:spLocks noGrp="1"/>
          </p:cNvSpPr>
          <p:nvPr>
            <p:ph type="pic" sz="quarter" idx="12" hasCustomPrompt="1"/>
          </p:nvPr>
        </p:nvSpPr>
        <p:spPr>
          <a:xfrm>
            <a:off x="508000" y="368301"/>
            <a:ext cx="3556000" cy="2044700"/>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dirty="0"/>
              <a:t>Image Holder</a:t>
            </a:r>
          </a:p>
        </p:txBody>
      </p:sp>
      <p:sp>
        <p:nvSpPr>
          <p:cNvPr id="13" name="Picture Placeholder 82"/>
          <p:cNvSpPr>
            <a:spLocks noGrp="1"/>
          </p:cNvSpPr>
          <p:nvPr>
            <p:ph type="pic" sz="quarter" idx="13" hasCustomPrompt="1"/>
          </p:nvPr>
        </p:nvSpPr>
        <p:spPr>
          <a:xfrm>
            <a:off x="4308909" y="368301"/>
            <a:ext cx="3556000" cy="2044700"/>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dirty="0"/>
              <a:t>Image Holder</a:t>
            </a:r>
          </a:p>
        </p:txBody>
      </p:sp>
      <p:sp>
        <p:nvSpPr>
          <p:cNvPr id="14" name="Picture Placeholder 82"/>
          <p:cNvSpPr>
            <a:spLocks noGrp="1"/>
          </p:cNvSpPr>
          <p:nvPr>
            <p:ph type="pic" sz="quarter" idx="14" hasCustomPrompt="1"/>
          </p:nvPr>
        </p:nvSpPr>
        <p:spPr>
          <a:xfrm>
            <a:off x="8109817" y="368301"/>
            <a:ext cx="3556000" cy="2044700"/>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dirty="0"/>
              <a:t>Image Holder</a:t>
            </a:r>
          </a:p>
        </p:txBody>
      </p:sp>
      <p:sp>
        <p:nvSpPr>
          <p:cNvPr id="9" name="Picture Placeholder 82"/>
          <p:cNvSpPr>
            <a:spLocks noGrp="1"/>
          </p:cNvSpPr>
          <p:nvPr>
            <p:ph type="pic" sz="quarter" idx="15" hasCustomPrompt="1"/>
          </p:nvPr>
        </p:nvSpPr>
        <p:spPr>
          <a:xfrm>
            <a:off x="508000" y="3327401"/>
            <a:ext cx="3556000" cy="2044700"/>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dirty="0"/>
              <a:t>Image Holder</a:t>
            </a:r>
          </a:p>
        </p:txBody>
      </p:sp>
      <p:sp>
        <p:nvSpPr>
          <p:cNvPr id="10" name="Picture Placeholder 82"/>
          <p:cNvSpPr>
            <a:spLocks noGrp="1"/>
          </p:cNvSpPr>
          <p:nvPr>
            <p:ph type="pic" sz="quarter" idx="16" hasCustomPrompt="1"/>
          </p:nvPr>
        </p:nvSpPr>
        <p:spPr>
          <a:xfrm>
            <a:off x="4308909" y="3327401"/>
            <a:ext cx="3556000" cy="2044700"/>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dirty="0"/>
              <a:t>Image Holder</a:t>
            </a:r>
          </a:p>
        </p:txBody>
      </p:sp>
      <p:sp>
        <p:nvSpPr>
          <p:cNvPr id="11" name="Picture Placeholder 82"/>
          <p:cNvSpPr>
            <a:spLocks noGrp="1"/>
          </p:cNvSpPr>
          <p:nvPr>
            <p:ph type="pic" sz="quarter" idx="17" hasCustomPrompt="1"/>
          </p:nvPr>
        </p:nvSpPr>
        <p:spPr>
          <a:xfrm>
            <a:off x="8109817" y="3327401"/>
            <a:ext cx="3556000" cy="2044700"/>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333">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5036448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PPT0028">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6153745" y="1515710"/>
            <a:ext cx="5512073" cy="4523003"/>
          </a:xfrm>
          <a:custGeom>
            <a:avLst/>
            <a:gdLst>
              <a:gd name="connsiteX0" fmla="*/ 0 w 4134055"/>
              <a:gd name="connsiteY0" fmla="*/ 0 h 3392252"/>
              <a:gd name="connsiteX1" fmla="*/ 4134055 w 4134055"/>
              <a:gd name="connsiteY1" fmla="*/ 0 h 3392252"/>
              <a:gd name="connsiteX2" fmla="*/ 4134055 w 4134055"/>
              <a:gd name="connsiteY2" fmla="*/ 3392252 h 3392252"/>
              <a:gd name="connsiteX3" fmla="*/ 0 w 4134055"/>
              <a:gd name="connsiteY3" fmla="*/ 3392252 h 3392252"/>
            </a:gdLst>
            <a:ahLst/>
            <a:cxnLst>
              <a:cxn ang="0">
                <a:pos x="connsiteX0" y="connsiteY0"/>
              </a:cxn>
              <a:cxn ang="0">
                <a:pos x="connsiteX1" y="connsiteY1"/>
              </a:cxn>
              <a:cxn ang="0">
                <a:pos x="connsiteX2" y="connsiteY2"/>
              </a:cxn>
              <a:cxn ang="0">
                <a:pos x="connsiteX3" y="connsiteY3"/>
              </a:cxn>
            </a:cxnLst>
            <a:rect l="l" t="t" r="r" b="b"/>
            <a:pathLst>
              <a:path w="4134055" h="3392252">
                <a:moveTo>
                  <a:pt x="0" y="0"/>
                </a:moveTo>
                <a:lnTo>
                  <a:pt x="4134055" y="0"/>
                </a:lnTo>
                <a:lnTo>
                  <a:pt x="4134055" y="3392252"/>
                </a:lnTo>
                <a:lnTo>
                  <a:pt x="0" y="3392252"/>
                </a:lnTo>
                <a:close/>
              </a:path>
            </a:pathLst>
          </a:custGeom>
          <a:solidFill>
            <a:schemeClr val="bg1">
              <a:lumMod val="95000"/>
            </a:schemeClr>
          </a:solidFill>
          <a:ln w="19050">
            <a:noFill/>
          </a:ln>
        </p:spPr>
        <p:txBody>
          <a:bodyPr wrap="square" lIns="0" tIns="0" rIns="0" bIns="182880" anchor="b">
            <a:noAutofit/>
          </a:bodyPr>
          <a:lstStyle>
            <a:lvl1pPr algn="ctr" rtl="0">
              <a:buNone/>
              <a:defRPr sz="1867">
                <a:solidFill>
                  <a:schemeClr val="tx1">
                    <a:lumMod val="75000"/>
                    <a:lumOff val="25000"/>
                  </a:schemeClr>
                </a:solidFill>
              </a:defRPr>
            </a:lvl1pPr>
          </a:lstStyle>
          <a:p>
            <a:r>
              <a:rPr lang="en-US" dirty="0"/>
              <a:t>Image Holder</a:t>
            </a:r>
          </a:p>
        </p:txBody>
      </p:sp>
      <p:sp>
        <p:nvSpPr>
          <p:cNvPr id="15" name="Picture Placeholder 14"/>
          <p:cNvSpPr>
            <a:spLocks noGrp="1"/>
          </p:cNvSpPr>
          <p:nvPr>
            <p:ph type="pic" sz="quarter" idx="14" hasCustomPrompt="1"/>
          </p:nvPr>
        </p:nvSpPr>
        <p:spPr>
          <a:xfrm>
            <a:off x="508000" y="1515711"/>
            <a:ext cx="2669957" cy="2167288"/>
          </a:xfrm>
          <a:custGeom>
            <a:avLst/>
            <a:gdLst>
              <a:gd name="connsiteX0" fmla="*/ 0 w 2002468"/>
              <a:gd name="connsiteY0" fmla="*/ 0 h 1625466"/>
              <a:gd name="connsiteX1" fmla="*/ 2002468 w 2002468"/>
              <a:gd name="connsiteY1" fmla="*/ 0 h 1625466"/>
              <a:gd name="connsiteX2" fmla="*/ 2002468 w 2002468"/>
              <a:gd name="connsiteY2" fmla="*/ 1625466 h 1625466"/>
              <a:gd name="connsiteX3" fmla="*/ 0 w 2002468"/>
              <a:gd name="connsiteY3" fmla="*/ 1625466 h 1625466"/>
            </a:gdLst>
            <a:ahLst/>
            <a:cxnLst>
              <a:cxn ang="0">
                <a:pos x="connsiteX0" y="connsiteY0"/>
              </a:cxn>
              <a:cxn ang="0">
                <a:pos x="connsiteX1" y="connsiteY1"/>
              </a:cxn>
              <a:cxn ang="0">
                <a:pos x="connsiteX2" y="connsiteY2"/>
              </a:cxn>
              <a:cxn ang="0">
                <a:pos x="connsiteX3" y="connsiteY3"/>
              </a:cxn>
            </a:cxnLst>
            <a:rect l="l" t="t" r="r" b="b"/>
            <a:pathLst>
              <a:path w="2002468" h="1625466">
                <a:moveTo>
                  <a:pt x="0" y="0"/>
                </a:moveTo>
                <a:lnTo>
                  <a:pt x="2002468" y="0"/>
                </a:lnTo>
                <a:lnTo>
                  <a:pt x="2002468" y="1625466"/>
                </a:lnTo>
                <a:lnTo>
                  <a:pt x="0" y="1625466"/>
                </a:lnTo>
                <a:close/>
              </a:path>
            </a:pathLst>
          </a:custGeom>
          <a:solidFill>
            <a:schemeClr val="bg1">
              <a:lumMod val="95000"/>
            </a:schemeClr>
          </a:solidFill>
          <a:ln w="19050">
            <a:noFill/>
          </a:ln>
        </p:spPr>
        <p:txBody>
          <a:bodyPr wrap="square" lIns="0" tIns="0" rIns="0" bIns="182880" anchor="b">
            <a:noAutofit/>
          </a:bodyPr>
          <a:lstStyle>
            <a:lvl1pPr algn="ctr" rtl="0">
              <a:buNone/>
              <a:defRPr sz="1867">
                <a:solidFill>
                  <a:schemeClr val="tx1">
                    <a:lumMod val="75000"/>
                    <a:lumOff val="25000"/>
                  </a:schemeClr>
                </a:solidFill>
              </a:defRPr>
            </a:lvl1pPr>
          </a:lstStyle>
          <a:p>
            <a:r>
              <a:rPr lang="en-US" dirty="0"/>
              <a:t>Image Holder</a:t>
            </a:r>
          </a:p>
        </p:txBody>
      </p:sp>
      <p:sp>
        <p:nvSpPr>
          <p:cNvPr id="16" name="Picture Placeholder 15"/>
          <p:cNvSpPr>
            <a:spLocks noGrp="1"/>
          </p:cNvSpPr>
          <p:nvPr>
            <p:ph type="pic" sz="quarter" idx="15" hasCustomPrompt="1"/>
          </p:nvPr>
        </p:nvSpPr>
        <p:spPr>
          <a:xfrm>
            <a:off x="3330872" y="3863319"/>
            <a:ext cx="2669957" cy="2167288"/>
          </a:xfrm>
          <a:custGeom>
            <a:avLst/>
            <a:gdLst>
              <a:gd name="connsiteX0" fmla="*/ 0 w 2002468"/>
              <a:gd name="connsiteY0" fmla="*/ 0 h 1625466"/>
              <a:gd name="connsiteX1" fmla="*/ 2002468 w 2002468"/>
              <a:gd name="connsiteY1" fmla="*/ 0 h 1625466"/>
              <a:gd name="connsiteX2" fmla="*/ 2002468 w 2002468"/>
              <a:gd name="connsiteY2" fmla="*/ 1625466 h 1625466"/>
              <a:gd name="connsiteX3" fmla="*/ 0 w 2002468"/>
              <a:gd name="connsiteY3" fmla="*/ 1625466 h 1625466"/>
            </a:gdLst>
            <a:ahLst/>
            <a:cxnLst>
              <a:cxn ang="0">
                <a:pos x="connsiteX0" y="connsiteY0"/>
              </a:cxn>
              <a:cxn ang="0">
                <a:pos x="connsiteX1" y="connsiteY1"/>
              </a:cxn>
              <a:cxn ang="0">
                <a:pos x="connsiteX2" y="connsiteY2"/>
              </a:cxn>
              <a:cxn ang="0">
                <a:pos x="connsiteX3" y="connsiteY3"/>
              </a:cxn>
            </a:cxnLst>
            <a:rect l="l" t="t" r="r" b="b"/>
            <a:pathLst>
              <a:path w="2002468" h="1625466">
                <a:moveTo>
                  <a:pt x="0" y="0"/>
                </a:moveTo>
                <a:lnTo>
                  <a:pt x="2002468" y="0"/>
                </a:lnTo>
                <a:lnTo>
                  <a:pt x="2002468" y="1625466"/>
                </a:lnTo>
                <a:lnTo>
                  <a:pt x="0" y="1625466"/>
                </a:lnTo>
                <a:close/>
              </a:path>
            </a:pathLst>
          </a:custGeom>
          <a:solidFill>
            <a:schemeClr val="bg1">
              <a:lumMod val="95000"/>
            </a:schemeClr>
          </a:solidFill>
          <a:ln w="19050">
            <a:noFill/>
          </a:ln>
        </p:spPr>
        <p:txBody>
          <a:bodyPr wrap="square" lIns="0" tIns="0" rIns="0" bIns="182880" anchor="b">
            <a:noAutofit/>
          </a:bodyPr>
          <a:lstStyle>
            <a:lvl1pPr algn="ctr" rtl="0">
              <a:buNone/>
              <a:defRPr sz="1867">
                <a:solidFill>
                  <a:schemeClr val="tx1">
                    <a:lumMod val="75000"/>
                    <a:lumOff val="25000"/>
                  </a:schemeClr>
                </a:solidFill>
              </a:defRPr>
            </a:lvl1pPr>
          </a:lstStyle>
          <a:p>
            <a:r>
              <a:rPr lang="en-US" dirty="0"/>
              <a:t>Image Holder</a:t>
            </a:r>
          </a:p>
        </p:txBody>
      </p:sp>
      <p:sp>
        <p:nvSpPr>
          <p:cNvPr id="10" name="Text Placeholder 3">
            <a:extLst>
              <a:ext uri="{FF2B5EF4-FFF2-40B4-BE49-F238E27FC236}">
                <a16:creationId xmlns:a16="http://schemas.microsoft.com/office/drawing/2014/main" id="{232BE089-9BB5-4139-9D22-00E28770AFCE}"/>
              </a:ext>
            </a:extLst>
          </p:cNvPr>
          <p:cNvSpPr>
            <a:spLocks noGrp="1"/>
          </p:cNvSpPr>
          <p:nvPr>
            <p:ph type="body" sz="half" idx="2" hasCustomPrompt="1"/>
          </p:nvPr>
        </p:nvSpPr>
        <p:spPr>
          <a:xfrm>
            <a:off x="517093" y="974041"/>
            <a:ext cx="11157817" cy="231007"/>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616" indent="0">
              <a:buNone/>
              <a:defRPr sz="1600"/>
            </a:lvl2pPr>
            <a:lvl3pPr marL="1219230" indent="0">
              <a:buNone/>
              <a:defRPr sz="1333"/>
            </a:lvl3pPr>
            <a:lvl4pPr marL="1828846" indent="0">
              <a:buNone/>
              <a:defRPr sz="1200"/>
            </a:lvl4pPr>
            <a:lvl5pPr marL="2438461" indent="0">
              <a:buNone/>
              <a:defRPr sz="1200"/>
            </a:lvl5pPr>
            <a:lvl6pPr marL="3048076" indent="0">
              <a:buNone/>
              <a:defRPr sz="1200"/>
            </a:lvl6pPr>
            <a:lvl7pPr marL="3657691" indent="0">
              <a:buNone/>
              <a:defRPr sz="1200"/>
            </a:lvl7pPr>
            <a:lvl8pPr marL="4267307" indent="0">
              <a:buNone/>
              <a:defRPr sz="1200"/>
            </a:lvl8pPr>
            <a:lvl9pPr marL="4876923" indent="0">
              <a:buNone/>
              <a:defRPr sz="1200"/>
            </a:lvl9pPr>
          </a:lstStyle>
          <a:p>
            <a:pPr lvl="0"/>
            <a:r>
              <a:rPr lang="en-US" dirty="0"/>
              <a:t>CLICK TO EDITE SUBTITLE</a:t>
            </a:r>
          </a:p>
        </p:txBody>
      </p:sp>
      <p:sp>
        <p:nvSpPr>
          <p:cNvPr id="11" name="Title 2">
            <a:extLst>
              <a:ext uri="{FF2B5EF4-FFF2-40B4-BE49-F238E27FC236}">
                <a16:creationId xmlns:a16="http://schemas.microsoft.com/office/drawing/2014/main" id="{36040DD7-CE9F-45C9-8DE0-0526A507AE95}"/>
              </a:ext>
            </a:extLst>
          </p:cNvPr>
          <p:cNvSpPr>
            <a:spLocks noGrp="1"/>
          </p:cNvSpPr>
          <p:nvPr>
            <p:ph type="title"/>
          </p:nvPr>
        </p:nvSpPr>
        <p:spPr>
          <a:xfrm>
            <a:off x="517093" y="376816"/>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4083530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F3242C7-E0B4-304D-8C8B-AF8891F32323}" type="datetimeFigureOut">
              <a:rPr lang="en-US" smtClean="0"/>
              <a:t>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FBCAF6-32D8-434E-9B13-5A023DF69019}" type="slidenum">
              <a:rPr lang="en-US" smtClean="0"/>
              <a:t>‹#›</a:t>
            </a:fld>
            <a:endParaRPr lang="en-US"/>
          </a:p>
        </p:txBody>
      </p:sp>
    </p:spTree>
    <p:extLst>
      <p:ext uri="{BB962C8B-B14F-4D97-AF65-F5344CB8AC3E}">
        <p14:creationId xmlns:p14="http://schemas.microsoft.com/office/powerpoint/2010/main" val="25760849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PPT0029">
    <p:spTree>
      <p:nvGrpSpPr>
        <p:cNvPr id="1" name=""/>
        <p:cNvGrpSpPr/>
        <p:nvPr/>
      </p:nvGrpSpPr>
      <p:grpSpPr>
        <a:xfrm>
          <a:off x="0" y="0"/>
          <a:ext cx="0" cy="0"/>
          <a:chOff x="0" y="0"/>
          <a:chExt cx="0" cy="0"/>
        </a:xfrm>
      </p:grpSpPr>
      <p:sp>
        <p:nvSpPr>
          <p:cNvPr id="7" name="Picture Placeholder 17"/>
          <p:cNvSpPr>
            <a:spLocks noGrp="1"/>
          </p:cNvSpPr>
          <p:nvPr>
            <p:ph type="pic" sz="quarter" idx="11" hasCustomPrompt="1"/>
          </p:nvPr>
        </p:nvSpPr>
        <p:spPr>
          <a:xfrm>
            <a:off x="517093" y="1495177"/>
            <a:ext cx="2789455" cy="226978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1867">
                <a:solidFill>
                  <a:schemeClr val="tx1">
                    <a:lumMod val="75000"/>
                    <a:lumOff val="25000"/>
                  </a:schemeClr>
                </a:solidFill>
              </a:defRPr>
            </a:lvl1pPr>
          </a:lstStyle>
          <a:p>
            <a:r>
              <a:rPr lang="en-US" dirty="0"/>
              <a:t>Image Holder</a:t>
            </a:r>
          </a:p>
        </p:txBody>
      </p:sp>
      <p:sp>
        <p:nvSpPr>
          <p:cNvPr id="8" name="Picture Placeholder 18"/>
          <p:cNvSpPr>
            <a:spLocks noGrp="1"/>
          </p:cNvSpPr>
          <p:nvPr>
            <p:ph type="pic" sz="quarter" idx="12" hasCustomPrompt="1"/>
          </p:nvPr>
        </p:nvSpPr>
        <p:spPr>
          <a:xfrm>
            <a:off x="3306547" y="3764965"/>
            <a:ext cx="2789455" cy="226978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1867">
                <a:solidFill>
                  <a:schemeClr val="tx1">
                    <a:lumMod val="75000"/>
                    <a:lumOff val="25000"/>
                  </a:schemeClr>
                </a:solidFill>
              </a:defRPr>
            </a:lvl1pPr>
          </a:lstStyle>
          <a:p>
            <a:r>
              <a:rPr lang="en-US" dirty="0"/>
              <a:t>Image Holder</a:t>
            </a:r>
          </a:p>
        </p:txBody>
      </p:sp>
      <p:sp>
        <p:nvSpPr>
          <p:cNvPr id="12" name="Picture Placeholder 20"/>
          <p:cNvSpPr>
            <a:spLocks noGrp="1"/>
          </p:cNvSpPr>
          <p:nvPr>
            <p:ph type="pic" sz="quarter" idx="13" hasCustomPrompt="1"/>
          </p:nvPr>
        </p:nvSpPr>
        <p:spPr>
          <a:xfrm>
            <a:off x="8885455" y="3764965"/>
            <a:ext cx="2789455" cy="226978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1867">
                <a:solidFill>
                  <a:schemeClr val="tx1">
                    <a:lumMod val="75000"/>
                    <a:lumOff val="25000"/>
                  </a:schemeClr>
                </a:solidFill>
              </a:defRPr>
            </a:lvl1pPr>
          </a:lstStyle>
          <a:p>
            <a:r>
              <a:rPr lang="en-US" dirty="0"/>
              <a:t>Image Holder</a:t>
            </a:r>
          </a:p>
        </p:txBody>
      </p:sp>
      <p:sp>
        <p:nvSpPr>
          <p:cNvPr id="13" name="Picture Placeholder 19"/>
          <p:cNvSpPr>
            <a:spLocks noGrp="1"/>
          </p:cNvSpPr>
          <p:nvPr>
            <p:ph type="pic" sz="quarter" idx="14" hasCustomPrompt="1"/>
          </p:nvPr>
        </p:nvSpPr>
        <p:spPr>
          <a:xfrm>
            <a:off x="6096001" y="1495177"/>
            <a:ext cx="2789455" cy="226978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1867">
                <a:solidFill>
                  <a:schemeClr val="tx1">
                    <a:lumMod val="75000"/>
                    <a:lumOff val="25000"/>
                  </a:schemeClr>
                </a:solidFill>
              </a:defRPr>
            </a:lvl1pPr>
          </a:lstStyle>
          <a:p>
            <a:r>
              <a:rPr lang="en-US" dirty="0"/>
              <a:t>Image Holder</a:t>
            </a:r>
          </a:p>
        </p:txBody>
      </p:sp>
      <p:sp>
        <p:nvSpPr>
          <p:cNvPr id="10" name="Text Placeholder 3">
            <a:extLst>
              <a:ext uri="{FF2B5EF4-FFF2-40B4-BE49-F238E27FC236}">
                <a16:creationId xmlns:a16="http://schemas.microsoft.com/office/drawing/2014/main" id="{504B57BD-BA3D-435E-97E0-1A09EC066847}"/>
              </a:ext>
            </a:extLst>
          </p:cNvPr>
          <p:cNvSpPr>
            <a:spLocks noGrp="1"/>
          </p:cNvSpPr>
          <p:nvPr>
            <p:ph type="body" sz="half" idx="2" hasCustomPrompt="1"/>
          </p:nvPr>
        </p:nvSpPr>
        <p:spPr>
          <a:xfrm>
            <a:off x="517093" y="974041"/>
            <a:ext cx="11157817" cy="231007"/>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616" indent="0">
              <a:buNone/>
              <a:defRPr sz="1600"/>
            </a:lvl2pPr>
            <a:lvl3pPr marL="1219230" indent="0">
              <a:buNone/>
              <a:defRPr sz="1333"/>
            </a:lvl3pPr>
            <a:lvl4pPr marL="1828846" indent="0">
              <a:buNone/>
              <a:defRPr sz="1200"/>
            </a:lvl4pPr>
            <a:lvl5pPr marL="2438461" indent="0">
              <a:buNone/>
              <a:defRPr sz="1200"/>
            </a:lvl5pPr>
            <a:lvl6pPr marL="3048076" indent="0">
              <a:buNone/>
              <a:defRPr sz="1200"/>
            </a:lvl6pPr>
            <a:lvl7pPr marL="3657691" indent="0">
              <a:buNone/>
              <a:defRPr sz="1200"/>
            </a:lvl7pPr>
            <a:lvl8pPr marL="4267307" indent="0">
              <a:buNone/>
              <a:defRPr sz="1200"/>
            </a:lvl8pPr>
            <a:lvl9pPr marL="4876923" indent="0">
              <a:buNone/>
              <a:defRPr sz="1200"/>
            </a:lvl9pPr>
          </a:lstStyle>
          <a:p>
            <a:pPr lvl="0"/>
            <a:r>
              <a:rPr lang="en-US" dirty="0"/>
              <a:t>CLICK TO EDITE SUBTITLE</a:t>
            </a:r>
          </a:p>
        </p:txBody>
      </p:sp>
      <p:sp>
        <p:nvSpPr>
          <p:cNvPr id="11" name="Title 2">
            <a:extLst>
              <a:ext uri="{FF2B5EF4-FFF2-40B4-BE49-F238E27FC236}">
                <a16:creationId xmlns:a16="http://schemas.microsoft.com/office/drawing/2014/main" id="{DD6C6E6B-25CA-4F49-911D-0252C0A79628}"/>
              </a:ext>
            </a:extLst>
          </p:cNvPr>
          <p:cNvSpPr>
            <a:spLocks noGrp="1"/>
          </p:cNvSpPr>
          <p:nvPr>
            <p:ph type="title"/>
          </p:nvPr>
        </p:nvSpPr>
        <p:spPr>
          <a:xfrm>
            <a:off x="517093" y="376816"/>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29626568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PPT0030">
    <p:spTree>
      <p:nvGrpSpPr>
        <p:cNvPr id="1" name=""/>
        <p:cNvGrpSpPr/>
        <p:nvPr/>
      </p:nvGrpSpPr>
      <p:grpSpPr>
        <a:xfrm>
          <a:off x="0" y="0"/>
          <a:ext cx="0" cy="0"/>
          <a:chOff x="0" y="0"/>
          <a:chExt cx="0" cy="0"/>
        </a:xfrm>
      </p:grpSpPr>
      <p:sp>
        <p:nvSpPr>
          <p:cNvPr id="7" name="Picture Placeholder 17"/>
          <p:cNvSpPr>
            <a:spLocks noGrp="1"/>
          </p:cNvSpPr>
          <p:nvPr>
            <p:ph type="pic" sz="quarter" idx="11" hasCustomPrompt="1"/>
          </p:nvPr>
        </p:nvSpPr>
        <p:spPr>
          <a:xfrm>
            <a:off x="3306546" y="1495177"/>
            <a:ext cx="2789455" cy="226978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1867">
                <a:solidFill>
                  <a:schemeClr val="tx1">
                    <a:lumMod val="75000"/>
                    <a:lumOff val="25000"/>
                  </a:schemeClr>
                </a:solidFill>
              </a:defRPr>
            </a:lvl1pPr>
          </a:lstStyle>
          <a:p>
            <a:r>
              <a:rPr lang="en-US" dirty="0"/>
              <a:t>Image Holder</a:t>
            </a:r>
          </a:p>
        </p:txBody>
      </p:sp>
      <p:sp>
        <p:nvSpPr>
          <p:cNvPr id="8" name="Picture Placeholder 18"/>
          <p:cNvSpPr>
            <a:spLocks noGrp="1"/>
          </p:cNvSpPr>
          <p:nvPr>
            <p:ph type="pic" sz="quarter" idx="12" hasCustomPrompt="1"/>
          </p:nvPr>
        </p:nvSpPr>
        <p:spPr>
          <a:xfrm>
            <a:off x="3306547" y="3764965"/>
            <a:ext cx="2789455" cy="226978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1867">
                <a:solidFill>
                  <a:schemeClr val="tx1">
                    <a:lumMod val="75000"/>
                    <a:lumOff val="25000"/>
                  </a:schemeClr>
                </a:solidFill>
              </a:defRPr>
            </a:lvl1pPr>
          </a:lstStyle>
          <a:p>
            <a:r>
              <a:rPr lang="en-US" dirty="0"/>
              <a:t>Image Holder</a:t>
            </a:r>
          </a:p>
        </p:txBody>
      </p:sp>
      <p:sp>
        <p:nvSpPr>
          <p:cNvPr id="12" name="Picture Placeholder 20"/>
          <p:cNvSpPr>
            <a:spLocks noGrp="1"/>
          </p:cNvSpPr>
          <p:nvPr>
            <p:ph type="pic" sz="quarter" idx="13" hasCustomPrompt="1"/>
          </p:nvPr>
        </p:nvSpPr>
        <p:spPr>
          <a:xfrm>
            <a:off x="8885455" y="3764965"/>
            <a:ext cx="2789455" cy="226978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1867">
                <a:solidFill>
                  <a:schemeClr val="tx1">
                    <a:lumMod val="75000"/>
                    <a:lumOff val="25000"/>
                  </a:schemeClr>
                </a:solidFill>
              </a:defRPr>
            </a:lvl1pPr>
          </a:lstStyle>
          <a:p>
            <a:r>
              <a:rPr lang="en-US" dirty="0"/>
              <a:t>Image Holder</a:t>
            </a:r>
          </a:p>
        </p:txBody>
      </p:sp>
      <p:sp>
        <p:nvSpPr>
          <p:cNvPr id="13" name="Picture Placeholder 19"/>
          <p:cNvSpPr>
            <a:spLocks noGrp="1"/>
          </p:cNvSpPr>
          <p:nvPr>
            <p:ph type="pic" sz="quarter" idx="14" hasCustomPrompt="1"/>
          </p:nvPr>
        </p:nvSpPr>
        <p:spPr>
          <a:xfrm>
            <a:off x="8876363" y="1495177"/>
            <a:ext cx="2789455" cy="226978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1867">
                <a:solidFill>
                  <a:schemeClr val="tx1">
                    <a:lumMod val="75000"/>
                    <a:lumOff val="25000"/>
                  </a:schemeClr>
                </a:solidFill>
              </a:defRPr>
            </a:lvl1pPr>
          </a:lstStyle>
          <a:p>
            <a:r>
              <a:rPr lang="en-US" dirty="0"/>
              <a:t>Image Holder</a:t>
            </a:r>
          </a:p>
        </p:txBody>
      </p:sp>
      <p:sp>
        <p:nvSpPr>
          <p:cNvPr id="10" name="Text Placeholder 3">
            <a:extLst>
              <a:ext uri="{FF2B5EF4-FFF2-40B4-BE49-F238E27FC236}">
                <a16:creationId xmlns:a16="http://schemas.microsoft.com/office/drawing/2014/main" id="{429DE95A-45DB-4D2B-8E7E-C4654BF448E4}"/>
              </a:ext>
            </a:extLst>
          </p:cNvPr>
          <p:cNvSpPr>
            <a:spLocks noGrp="1"/>
          </p:cNvSpPr>
          <p:nvPr>
            <p:ph type="body" sz="half" idx="2" hasCustomPrompt="1"/>
          </p:nvPr>
        </p:nvSpPr>
        <p:spPr>
          <a:xfrm>
            <a:off x="517093" y="974041"/>
            <a:ext cx="11157817" cy="231007"/>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616" indent="0">
              <a:buNone/>
              <a:defRPr sz="1600"/>
            </a:lvl2pPr>
            <a:lvl3pPr marL="1219230" indent="0">
              <a:buNone/>
              <a:defRPr sz="1333"/>
            </a:lvl3pPr>
            <a:lvl4pPr marL="1828846" indent="0">
              <a:buNone/>
              <a:defRPr sz="1200"/>
            </a:lvl4pPr>
            <a:lvl5pPr marL="2438461" indent="0">
              <a:buNone/>
              <a:defRPr sz="1200"/>
            </a:lvl5pPr>
            <a:lvl6pPr marL="3048076" indent="0">
              <a:buNone/>
              <a:defRPr sz="1200"/>
            </a:lvl6pPr>
            <a:lvl7pPr marL="3657691" indent="0">
              <a:buNone/>
              <a:defRPr sz="1200"/>
            </a:lvl7pPr>
            <a:lvl8pPr marL="4267307" indent="0">
              <a:buNone/>
              <a:defRPr sz="1200"/>
            </a:lvl8pPr>
            <a:lvl9pPr marL="4876923" indent="0">
              <a:buNone/>
              <a:defRPr sz="1200"/>
            </a:lvl9pPr>
          </a:lstStyle>
          <a:p>
            <a:pPr lvl="0"/>
            <a:r>
              <a:rPr lang="en-US" dirty="0"/>
              <a:t>CLICK TO EDITE SUBTITLE</a:t>
            </a:r>
          </a:p>
        </p:txBody>
      </p:sp>
      <p:sp>
        <p:nvSpPr>
          <p:cNvPr id="11" name="Title 2">
            <a:extLst>
              <a:ext uri="{FF2B5EF4-FFF2-40B4-BE49-F238E27FC236}">
                <a16:creationId xmlns:a16="http://schemas.microsoft.com/office/drawing/2014/main" id="{84C667FD-A758-42BF-BAB5-BDF6FFD265E6}"/>
              </a:ext>
            </a:extLst>
          </p:cNvPr>
          <p:cNvSpPr>
            <a:spLocks noGrp="1"/>
          </p:cNvSpPr>
          <p:nvPr>
            <p:ph type="title"/>
          </p:nvPr>
        </p:nvSpPr>
        <p:spPr>
          <a:xfrm>
            <a:off x="517093" y="376816"/>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31731679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PPT0031">
    <p:spTree>
      <p:nvGrpSpPr>
        <p:cNvPr id="1" name=""/>
        <p:cNvGrpSpPr/>
        <p:nvPr/>
      </p:nvGrpSpPr>
      <p:grpSpPr>
        <a:xfrm>
          <a:off x="0" y="0"/>
          <a:ext cx="0" cy="0"/>
          <a:chOff x="0" y="0"/>
          <a:chExt cx="0" cy="0"/>
        </a:xfrm>
      </p:grpSpPr>
      <p:sp>
        <p:nvSpPr>
          <p:cNvPr id="6" name="Picture Placeholder 7"/>
          <p:cNvSpPr>
            <a:spLocks noGrp="1"/>
          </p:cNvSpPr>
          <p:nvPr>
            <p:ph type="pic" sz="quarter" idx="10" hasCustomPrompt="1"/>
          </p:nvPr>
        </p:nvSpPr>
        <p:spPr>
          <a:xfrm>
            <a:off x="1" y="1491158"/>
            <a:ext cx="6096001" cy="4533900"/>
          </a:xfrm>
          <a:prstGeom prst="rect">
            <a:avLst/>
          </a:prstGeom>
          <a:solidFill>
            <a:schemeClr val="tx2">
              <a:lumMod val="10000"/>
              <a:lumOff val="90000"/>
            </a:schemeClr>
          </a:solidFill>
          <a:ln w="19050">
            <a:noFill/>
          </a:ln>
        </p:spPr>
        <p:txBody>
          <a:bodyPr lIns="0" tIns="91440" rIns="0" bIns="274320" anchor="b"/>
          <a:lstStyle>
            <a:lvl1pPr algn="ctr" rtl="0">
              <a:buNone/>
              <a:defRPr sz="1867">
                <a:solidFill>
                  <a:schemeClr val="tx1">
                    <a:lumMod val="75000"/>
                    <a:lumOff val="25000"/>
                  </a:schemeClr>
                </a:solidFill>
              </a:defRPr>
            </a:lvl1pPr>
          </a:lstStyle>
          <a:p>
            <a:r>
              <a:rPr lang="en-US" dirty="0"/>
              <a:t>Image Holder</a:t>
            </a:r>
          </a:p>
        </p:txBody>
      </p:sp>
      <p:sp>
        <p:nvSpPr>
          <p:cNvPr id="8" name="Text Placeholder 3">
            <a:extLst>
              <a:ext uri="{FF2B5EF4-FFF2-40B4-BE49-F238E27FC236}">
                <a16:creationId xmlns:a16="http://schemas.microsoft.com/office/drawing/2014/main" id="{DC6F1DC7-FBCF-46C6-9CD1-7B85DEBBE36C}"/>
              </a:ext>
            </a:extLst>
          </p:cNvPr>
          <p:cNvSpPr>
            <a:spLocks noGrp="1"/>
          </p:cNvSpPr>
          <p:nvPr>
            <p:ph type="body" sz="half" idx="2" hasCustomPrompt="1"/>
          </p:nvPr>
        </p:nvSpPr>
        <p:spPr>
          <a:xfrm>
            <a:off x="517093" y="974041"/>
            <a:ext cx="11157817" cy="231007"/>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616" indent="0">
              <a:buNone/>
              <a:defRPr sz="1600"/>
            </a:lvl2pPr>
            <a:lvl3pPr marL="1219230" indent="0">
              <a:buNone/>
              <a:defRPr sz="1333"/>
            </a:lvl3pPr>
            <a:lvl4pPr marL="1828846" indent="0">
              <a:buNone/>
              <a:defRPr sz="1200"/>
            </a:lvl4pPr>
            <a:lvl5pPr marL="2438461" indent="0">
              <a:buNone/>
              <a:defRPr sz="1200"/>
            </a:lvl5pPr>
            <a:lvl6pPr marL="3048076" indent="0">
              <a:buNone/>
              <a:defRPr sz="1200"/>
            </a:lvl6pPr>
            <a:lvl7pPr marL="3657691" indent="0">
              <a:buNone/>
              <a:defRPr sz="1200"/>
            </a:lvl7pPr>
            <a:lvl8pPr marL="4267307" indent="0">
              <a:buNone/>
              <a:defRPr sz="1200"/>
            </a:lvl8pPr>
            <a:lvl9pPr marL="4876923" indent="0">
              <a:buNone/>
              <a:defRPr sz="1200"/>
            </a:lvl9pPr>
          </a:lstStyle>
          <a:p>
            <a:pPr lvl="0"/>
            <a:r>
              <a:rPr lang="en-US" dirty="0"/>
              <a:t>CLICK TO EDITE SUBTITLE</a:t>
            </a:r>
          </a:p>
        </p:txBody>
      </p:sp>
      <p:sp>
        <p:nvSpPr>
          <p:cNvPr id="9" name="Title 2">
            <a:extLst>
              <a:ext uri="{FF2B5EF4-FFF2-40B4-BE49-F238E27FC236}">
                <a16:creationId xmlns:a16="http://schemas.microsoft.com/office/drawing/2014/main" id="{FFA04259-43AA-4E8B-A740-6574E41BDF2C}"/>
              </a:ext>
            </a:extLst>
          </p:cNvPr>
          <p:cNvSpPr>
            <a:spLocks noGrp="1"/>
          </p:cNvSpPr>
          <p:nvPr>
            <p:ph type="title"/>
          </p:nvPr>
        </p:nvSpPr>
        <p:spPr>
          <a:xfrm>
            <a:off x="517093" y="376816"/>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25198398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PPT0032">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72000" y="482600"/>
            <a:ext cx="7620000" cy="5765800"/>
          </a:xfrm>
          <a:prstGeom prst="rect">
            <a:avLst/>
          </a:prstGeom>
          <a:solidFill>
            <a:schemeClr val="bg1">
              <a:lumMod val="95000"/>
            </a:schemeClr>
          </a:solidFill>
          <a:ln w="19050">
            <a:noFill/>
          </a:ln>
        </p:spPr>
        <p:txBody>
          <a:bodyPr lIns="0" tIns="91440" rIns="0" bIns="1463040" anchor="b"/>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7320459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463449"/>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1752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F3242C7-E0B4-304D-8C8B-AF8891F32323}" type="datetimeFigureOut">
              <a:rPr lang="en-US" smtClean="0"/>
              <a:t>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FBCAF6-32D8-434E-9B13-5A023DF69019}" type="slidenum">
              <a:rPr lang="en-US" smtClean="0"/>
              <a:t>‹#›</a:t>
            </a:fld>
            <a:endParaRPr lang="en-US"/>
          </a:p>
        </p:txBody>
      </p:sp>
    </p:spTree>
    <p:extLst>
      <p:ext uri="{BB962C8B-B14F-4D97-AF65-F5344CB8AC3E}">
        <p14:creationId xmlns:p14="http://schemas.microsoft.com/office/powerpoint/2010/main" val="2063447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242C7-E0B4-304D-8C8B-AF8891F32323}" type="datetimeFigureOut">
              <a:rPr lang="en-US" smtClean="0"/>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FBCAF6-32D8-434E-9B13-5A023DF69019}" type="slidenum">
              <a:rPr lang="en-US" smtClean="0"/>
              <a:t>‹#›</a:t>
            </a:fld>
            <a:endParaRPr lang="en-US"/>
          </a:p>
        </p:txBody>
      </p:sp>
    </p:spTree>
    <p:extLst>
      <p:ext uri="{BB962C8B-B14F-4D97-AF65-F5344CB8AC3E}">
        <p14:creationId xmlns:p14="http://schemas.microsoft.com/office/powerpoint/2010/main" val="273031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F3242C7-E0B4-304D-8C8B-AF8891F32323}"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BCAF6-32D8-434E-9B13-5A023DF69019}" type="slidenum">
              <a:rPr lang="en-US" smtClean="0"/>
              <a:t>‹#›</a:t>
            </a:fld>
            <a:endParaRPr lang="en-US"/>
          </a:p>
        </p:txBody>
      </p:sp>
    </p:spTree>
    <p:extLst>
      <p:ext uri="{BB962C8B-B14F-4D97-AF65-F5344CB8AC3E}">
        <p14:creationId xmlns:p14="http://schemas.microsoft.com/office/powerpoint/2010/main" val="2252683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F3242C7-E0B4-304D-8C8B-AF8891F32323}"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BCAF6-32D8-434E-9B13-5A023DF69019}" type="slidenum">
              <a:rPr lang="en-US" smtClean="0"/>
              <a:t>‹#›</a:t>
            </a:fld>
            <a:endParaRPr lang="en-US"/>
          </a:p>
        </p:txBody>
      </p:sp>
    </p:spTree>
    <p:extLst>
      <p:ext uri="{BB962C8B-B14F-4D97-AF65-F5344CB8AC3E}">
        <p14:creationId xmlns:p14="http://schemas.microsoft.com/office/powerpoint/2010/main" val="59235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8" Type="http://schemas.openxmlformats.org/officeDocument/2006/relationships/slideLayout" Target="../slideLayouts/slideLayout20.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242C7-E0B4-304D-8C8B-AF8891F32323}" type="datetimeFigureOut">
              <a:rPr lang="en-US" smtClean="0"/>
              <a:t>2/7/2022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BCAF6-32D8-434E-9B13-5A023DF69019}" type="slidenum">
              <a:rPr lang="en-US" smtClean="0"/>
              <a:t>‹#›</a:t>
            </a:fld>
            <a:endParaRPr lang="en-US"/>
          </a:p>
        </p:txBody>
      </p:sp>
    </p:spTree>
    <p:extLst>
      <p:ext uri="{BB962C8B-B14F-4D97-AF65-F5344CB8AC3E}">
        <p14:creationId xmlns:p14="http://schemas.microsoft.com/office/powerpoint/2010/main" val="95994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9010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Lst>
  <p:hf hdr="0" ftr="0" dt="0"/>
  <p:txStyles>
    <p:titleStyle>
      <a:lvl1pPr algn="ctr" defTabSz="1219261" rtl="0" eaLnBrk="1" latinLnBrk="0" hangingPunct="1">
        <a:spcBef>
          <a:spcPct val="0"/>
        </a:spcBef>
        <a:buNone/>
        <a:defRPr sz="5867" kern="1200">
          <a:solidFill>
            <a:schemeClr val="tx1"/>
          </a:solidFill>
          <a:latin typeface="+mj-lt"/>
          <a:ea typeface="+mj-ea"/>
          <a:cs typeface="+mj-cs"/>
        </a:defRPr>
      </a:lvl1pPr>
    </p:titleStyle>
    <p:bodyStyle>
      <a:lvl1pPr marL="457223" indent="-457223" algn="l" defTabSz="1219261"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650" indent="-381019" algn="l" defTabSz="1219261" rtl="0" eaLnBrk="1" latinLnBrk="0" hangingPunct="1">
        <a:spcBef>
          <a:spcPct val="20000"/>
        </a:spcBef>
        <a:buFont typeface="Arial" pitchFamily="34" charset="0"/>
        <a:buChar char="–"/>
        <a:defRPr sz="3734" kern="1200">
          <a:solidFill>
            <a:schemeClr val="tx1"/>
          </a:solidFill>
          <a:latin typeface="+mn-lt"/>
          <a:ea typeface="+mn-ea"/>
          <a:cs typeface="+mn-cs"/>
        </a:defRPr>
      </a:lvl2pPr>
      <a:lvl3pPr marL="1524076" indent="-304815" algn="l" defTabSz="1219261"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707" indent="-304815" algn="l" defTabSz="1219261"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337" indent="-304815" algn="l" defTabSz="1219261"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968" indent="-304815" algn="l" defTabSz="1219261"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598" indent="-304815" algn="l" defTabSz="1219261"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2229" indent="-304815" algn="l" defTabSz="1219261"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859" indent="-304815" algn="l" defTabSz="1219261"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261" rtl="0" eaLnBrk="1" latinLnBrk="0" hangingPunct="1">
        <a:defRPr sz="2400" kern="1200">
          <a:solidFill>
            <a:schemeClr val="tx1"/>
          </a:solidFill>
          <a:latin typeface="+mn-lt"/>
          <a:ea typeface="+mn-ea"/>
          <a:cs typeface="+mn-cs"/>
        </a:defRPr>
      </a:lvl1pPr>
      <a:lvl2pPr marL="609630" algn="l" defTabSz="1219261" rtl="0" eaLnBrk="1" latinLnBrk="0" hangingPunct="1">
        <a:defRPr sz="2400" kern="1200">
          <a:solidFill>
            <a:schemeClr val="tx1"/>
          </a:solidFill>
          <a:latin typeface="+mn-lt"/>
          <a:ea typeface="+mn-ea"/>
          <a:cs typeface="+mn-cs"/>
        </a:defRPr>
      </a:lvl2pPr>
      <a:lvl3pPr marL="1219261" algn="l" defTabSz="1219261" rtl="0" eaLnBrk="1" latinLnBrk="0" hangingPunct="1">
        <a:defRPr sz="2400" kern="1200">
          <a:solidFill>
            <a:schemeClr val="tx1"/>
          </a:solidFill>
          <a:latin typeface="+mn-lt"/>
          <a:ea typeface="+mn-ea"/>
          <a:cs typeface="+mn-cs"/>
        </a:defRPr>
      </a:lvl3pPr>
      <a:lvl4pPr marL="1828891" algn="l" defTabSz="1219261" rtl="0" eaLnBrk="1" latinLnBrk="0" hangingPunct="1">
        <a:defRPr sz="2400" kern="1200">
          <a:solidFill>
            <a:schemeClr val="tx1"/>
          </a:solidFill>
          <a:latin typeface="+mn-lt"/>
          <a:ea typeface="+mn-ea"/>
          <a:cs typeface="+mn-cs"/>
        </a:defRPr>
      </a:lvl4pPr>
      <a:lvl5pPr marL="2438522" algn="l" defTabSz="1219261" rtl="0" eaLnBrk="1" latinLnBrk="0" hangingPunct="1">
        <a:defRPr sz="2400" kern="1200">
          <a:solidFill>
            <a:schemeClr val="tx1"/>
          </a:solidFill>
          <a:latin typeface="+mn-lt"/>
          <a:ea typeface="+mn-ea"/>
          <a:cs typeface="+mn-cs"/>
        </a:defRPr>
      </a:lvl5pPr>
      <a:lvl6pPr marL="3048152" algn="l" defTabSz="1219261" rtl="0" eaLnBrk="1" latinLnBrk="0" hangingPunct="1">
        <a:defRPr sz="2400" kern="1200">
          <a:solidFill>
            <a:schemeClr val="tx1"/>
          </a:solidFill>
          <a:latin typeface="+mn-lt"/>
          <a:ea typeface="+mn-ea"/>
          <a:cs typeface="+mn-cs"/>
        </a:defRPr>
      </a:lvl6pPr>
      <a:lvl7pPr marL="3657783" algn="l" defTabSz="1219261" rtl="0" eaLnBrk="1" latinLnBrk="0" hangingPunct="1">
        <a:defRPr sz="2400" kern="1200">
          <a:solidFill>
            <a:schemeClr val="tx1"/>
          </a:solidFill>
          <a:latin typeface="+mn-lt"/>
          <a:ea typeface="+mn-ea"/>
          <a:cs typeface="+mn-cs"/>
        </a:defRPr>
      </a:lvl7pPr>
      <a:lvl8pPr marL="4267413" algn="l" defTabSz="1219261" rtl="0" eaLnBrk="1" latinLnBrk="0" hangingPunct="1">
        <a:defRPr sz="2400" kern="1200">
          <a:solidFill>
            <a:schemeClr val="tx1"/>
          </a:solidFill>
          <a:latin typeface="+mn-lt"/>
          <a:ea typeface="+mn-ea"/>
          <a:cs typeface="+mn-cs"/>
        </a:defRPr>
      </a:lvl8pPr>
      <a:lvl9pPr marL="4877044" algn="l" defTabSz="1219261"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mailto:info@healthwatchharingey.org.uk" TargetMode="External"/><Relationship Id="rId2" Type="http://schemas.openxmlformats.org/officeDocument/2006/relationships/hyperlink" Target="http://www.healthwatchharingey.org.uk/" TargetMode="Externa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3919" y="2924693"/>
            <a:ext cx="8704162" cy="1470025"/>
          </a:xfrm>
        </p:spPr>
        <p:txBody>
          <a:bodyPr>
            <a:normAutofit fontScale="90000"/>
          </a:bodyPr>
          <a:lstStyle/>
          <a:p>
            <a:pPr marL="285750" indent="-285750"/>
            <a:br>
              <a:rPr lang="en-GB" dirty="0">
                <a:solidFill>
                  <a:srgbClr val="004F6B"/>
                </a:solidFill>
                <a:latin typeface="Trebuchet MS"/>
                <a:cs typeface="Trebuchet MS"/>
              </a:rPr>
            </a:br>
            <a:br>
              <a:rPr lang="en-GB" dirty="0">
                <a:solidFill>
                  <a:srgbClr val="004F6B"/>
                </a:solidFill>
                <a:latin typeface="Trebuchet MS"/>
                <a:cs typeface="Trebuchet MS"/>
              </a:rPr>
            </a:br>
            <a:br>
              <a:rPr lang="en-GB" dirty="0">
                <a:solidFill>
                  <a:srgbClr val="004F6B"/>
                </a:solidFill>
                <a:latin typeface="Trebuchet MS"/>
                <a:cs typeface="Trebuchet MS"/>
              </a:rPr>
            </a:br>
            <a:br>
              <a:rPr lang="en-GB" dirty="0">
                <a:solidFill>
                  <a:srgbClr val="004F6B"/>
                </a:solidFill>
                <a:latin typeface="Trebuchet MS"/>
                <a:cs typeface="Trebuchet MS"/>
              </a:rPr>
            </a:br>
            <a:r>
              <a:rPr lang="en-GB" sz="5300" b="1" dirty="0">
                <a:solidFill>
                  <a:srgbClr val="004F6B"/>
                </a:solidFill>
                <a:latin typeface="Trebuchet MS"/>
                <a:cs typeface="Trebuchet MS"/>
              </a:rPr>
              <a:t>GP Stocktake</a:t>
            </a:r>
            <a:br>
              <a:rPr lang="en-GB" dirty="0">
                <a:solidFill>
                  <a:srgbClr val="004F6B"/>
                </a:solidFill>
                <a:latin typeface="Trebuchet MS"/>
                <a:cs typeface="Trebuchet MS"/>
              </a:rPr>
            </a:br>
            <a:br>
              <a:rPr lang="en-GB" dirty="0">
                <a:solidFill>
                  <a:srgbClr val="004F6B"/>
                </a:solidFill>
                <a:latin typeface="Trebuchet MS"/>
                <a:cs typeface="Trebuchet MS"/>
              </a:rPr>
            </a:br>
            <a:r>
              <a:rPr lang="en-GB" sz="3100" dirty="0">
                <a:solidFill>
                  <a:srgbClr val="004F6B"/>
                </a:solidFill>
                <a:latin typeface="Trebuchet MS"/>
                <a:cs typeface="Trebuchet MS"/>
              </a:rPr>
              <a:t>Samir Hakim, Research Officer</a:t>
            </a:r>
            <a:br>
              <a:rPr lang="en-GB" sz="3100" dirty="0">
                <a:solidFill>
                  <a:srgbClr val="004F6B"/>
                </a:solidFill>
                <a:latin typeface="Trebuchet MS"/>
                <a:cs typeface="Trebuchet MS"/>
              </a:rPr>
            </a:br>
            <a:r>
              <a:rPr lang="en-GB" sz="3100" dirty="0" err="1">
                <a:solidFill>
                  <a:srgbClr val="004F6B"/>
                </a:solidFill>
                <a:latin typeface="Trebuchet MS"/>
                <a:cs typeface="Trebuchet MS"/>
              </a:rPr>
              <a:t>Raks</a:t>
            </a:r>
            <a:r>
              <a:rPr lang="en-GB" sz="3100" dirty="0">
                <a:solidFill>
                  <a:srgbClr val="004F6B"/>
                </a:solidFill>
                <a:latin typeface="Trebuchet MS"/>
                <a:cs typeface="Trebuchet MS"/>
              </a:rPr>
              <a:t> Patel, Research and Engagement Manager</a:t>
            </a:r>
            <a:br>
              <a:rPr lang="en-GB" sz="3600" dirty="0">
                <a:solidFill>
                  <a:srgbClr val="004F6B"/>
                </a:solidFill>
                <a:latin typeface="Trebuchet MS"/>
                <a:cs typeface="Trebuchet MS"/>
              </a:rPr>
            </a:br>
            <a:br>
              <a:rPr lang="en-GB" sz="3600" dirty="0">
                <a:solidFill>
                  <a:srgbClr val="004F6B"/>
                </a:solidFill>
                <a:latin typeface="Trebuchet MS"/>
                <a:cs typeface="Trebuchet MS"/>
              </a:rPr>
            </a:br>
            <a:r>
              <a:rPr lang="en-GB" sz="3100" dirty="0">
                <a:solidFill>
                  <a:srgbClr val="004F6B"/>
                </a:solidFill>
                <a:latin typeface="Trebuchet MS"/>
                <a:cs typeface="Trebuchet MS"/>
              </a:rPr>
              <a:t>February 2022</a:t>
            </a:r>
            <a:br>
              <a:rPr lang="en-GB" sz="3100" dirty="0">
                <a:solidFill>
                  <a:srgbClr val="004F6B"/>
                </a:solidFill>
                <a:latin typeface="Trebuchet MS"/>
                <a:cs typeface="Trebuchet MS"/>
              </a:rPr>
            </a:br>
            <a:endParaRPr lang="en-US" sz="3100" dirty="0"/>
          </a:p>
        </p:txBody>
      </p:sp>
      <p:pic>
        <p:nvPicPr>
          <p:cNvPr id="7" name="Picture 6" descr="HWL_PowerPoint_Template_Logo.png">
            <a:extLst>
              <a:ext uri="{FF2B5EF4-FFF2-40B4-BE49-F238E27FC236}">
                <a16:creationId xmlns:a16="http://schemas.microsoft.com/office/drawing/2014/main" id="{33D515D5-402F-4CAF-B80C-DFD3A6AB5346}"/>
              </a:ext>
            </a:extLst>
          </p:cNvPr>
          <p:cNvPicPr>
            <a:picLocks noChangeAspect="1"/>
          </p:cNvPicPr>
          <p:nvPr/>
        </p:nvPicPr>
        <p:blipFill>
          <a:blip r:embed="rId3" cstate="print"/>
          <a:stretch>
            <a:fillRect/>
          </a:stretch>
        </p:blipFill>
        <p:spPr>
          <a:xfrm>
            <a:off x="453983" y="31494"/>
            <a:ext cx="1224000" cy="1084994"/>
          </a:xfrm>
          <a:prstGeom prst="rect">
            <a:avLst/>
          </a:prstGeom>
        </p:spPr>
      </p:pic>
      <p:pic>
        <p:nvPicPr>
          <p:cNvPr id="8" name="Picture 7">
            <a:extLst>
              <a:ext uri="{FF2B5EF4-FFF2-40B4-BE49-F238E27FC236}">
                <a16:creationId xmlns:a16="http://schemas.microsoft.com/office/drawing/2014/main" id="{46E47935-2E6F-4291-A60B-985E66AC40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1015" y="317235"/>
            <a:ext cx="3091199" cy="772800"/>
          </a:xfrm>
          <a:prstGeom prst="rect">
            <a:avLst/>
          </a:prstGeom>
        </p:spPr>
      </p:pic>
      <p:pic>
        <p:nvPicPr>
          <p:cNvPr id="9" name="Picture 8" descr="A picture containing person, indoor, work-clothing&#10;&#10;Description automatically generated">
            <a:extLst>
              <a:ext uri="{FF2B5EF4-FFF2-40B4-BE49-F238E27FC236}">
                <a16:creationId xmlns:a16="http://schemas.microsoft.com/office/drawing/2014/main" id="{DA4810A8-B354-45A5-BF15-8D834193B373}"/>
              </a:ext>
            </a:extLst>
          </p:cNvPr>
          <p:cNvPicPr>
            <a:picLocks noChangeAspect="1"/>
          </p:cNvPicPr>
          <p:nvPr/>
        </p:nvPicPr>
        <p:blipFill>
          <a:blip r:embed="rId5"/>
          <a:stretch>
            <a:fillRect/>
          </a:stretch>
        </p:blipFill>
        <p:spPr>
          <a:xfrm>
            <a:off x="4535454" y="396162"/>
            <a:ext cx="3121091" cy="2080727"/>
          </a:xfrm>
          <a:prstGeom prst="round2DiagRect">
            <a:avLst>
              <a:gd name="adj1" fmla="val 16667"/>
              <a:gd name="adj2" fmla="val 0"/>
            </a:avLst>
          </a:prstGeom>
          <a:ln w="88900" cap="sq">
            <a:solidFill>
              <a:srgbClr val="84BD0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60749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2692AF27-19F7-405B-9B21-2946E1B693DA}"/>
              </a:ext>
            </a:extLst>
          </p:cNvPr>
          <p:cNvSpPr txBox="1">
            <a:spLocks/>
          </p:cNvSpPr>
          <p:nvPr/>
        </p:nvSpPr>
        <p:spPr>
          <a:xfrm>
            <a:off x="609600" y="273593"/>
            <a:ext cx="10972800" cy="1143000"/>
          </a:xfrm>
          <a:prstGeom prst="rect">
            <a:avLst/>
          </a:prstGeom>
        </p:spPr>
        <p:txBody>
          <a:bodyPr vert="horz" lIns="0" tIns="0" rIns="0" bIns="0" rtlCol="0" anchor="ctr">
            <a:normAutofit fontScale="77500" lnSpcReduction="20000"/>
          </a:bodyPr>
          <a:lstStyle>
            <a:lvl1pPr algn="l" defTabSz="457200" rtl="0" eaLnBrk="1" latinLnBrk="0" hangingPunct="1">
              <a:spcBef>
                <a:spcPct val="0"/>
              </a:spcBef>
              <a:buNone/>
              <a:defRPr sz="4000" kern="1200">
                <a:solidFill>
                  <a:schemeClr val="tx1">
                    <a:lumMod val="75000"/>
                    <a:lumOff val="25000"/>
                  </a:schemeClr>
                </a:solidFill>
                <a:latin typeface="+mj-lt"/>
                <a:ea typeface="+mj-ea"/>
                <a:cs typeface="+mj-cs"/>
              </a:defRPr>
            </a:lvl1pPr>
          </a:lstStyle>
          <a:p>
            <a:pPr algn="ctr"/>
            <a:r>
              <a:rPr lang="en-GB" b="1" dirty="0">
                <a:solidFill>
                  <a:srgbClr val="E73E97"/>
                </a:solidFill>
                <a:latin typeface="Trebuchet MS" panose="020B0603020202020204" pitchFamily="34" charset="0"/>
              </a:rPr>
              <a:t>Websites: Accessibility, </a:t>
            </a:r>
          </a:p>
          <a:p>
            <a:pPr algn="ctr"/>
            <a:r>
              <a:rPr lang="en-GB" b="1" dirty="0">
                <a:solidFill>
                  <a:srgbClr val="E73E97"/>
                </a:solidFill>
                <a:latin typeface="Trebuchet MS" panose="020B0603020202020204" pitchFamily="34" charset="0"/>
              </a:rPr>
              <a:t>Equality and Inclusion</a:t>
            </a:r>
          </a:p>
          <a:p>
            <a:pPr algn="ctr"/>
            <a:r>
              <a:rPr lang="en-GB" b="1" dirty="0">
                <a:solidFill>
                  <a:srgbClr val="E73E97"/>
                </a:solidFill>
                <a:latin typeface="Trebuchet MS" panose="020B0603020202020204" pitchFamily="34" charset="0"/>
              </a:rPr>
              <a:t>Recommendations</a:t>
            </a:r>
          </a:p>
        </p:txBody>
      </p:sp>
      <p:pic>
        <p:nvPicPr>
          <p:cNvPr id="27" name="Picture 26" descr="HWL_PowerPoint_Template_Logo.png">
            <a:extLst>
              <a:ext uri="{FF2B5EF4-FFF2-40B4-BE49-F238E27FC236}">
                <a16:creationId xmlns:a16="http://schemas.microsoft.com/office/drawing/2014/main" id="{9159C52F-4F4E-4DC4-956E-A0915E5C7580}"/>
              </a:ext>
            </a:extLst>
          </p:cNvPr>
          <p:cNvPicPr>
            <a:picLocks noChangeAspect="1"/>
          </p:cNvPicPr>
          <p:nvPr/>
        </p:nvPicPr>
        <p:blipFill>
          <a:blip r:embed="rId2" cstate="print"/>
          <a:stretch>
            <a:fillRect/>
          </a:stretch>
        </p:blipFill>
        <p:spPr>
          <a:xfrm>
            <a:off x="453983" y="31494"/>
            <a:ext cx="1224000" cy="1084994"/>
          </a:xfrm>
          <a:prstGeom prst="rect">
            <a:avLst/>
          </a:prstGeom>
        </p:spPr>
      </p:pic>
      <p:pic>
        <p:nvPicPr>
          <p:cNvPr id="28" name="Picture 27">
            <a:extLst>
              <a:ext uri="{FF2B5EF4-FFF2-40B4-BE49-F238E27FC236}">
                <a16:creationId xmlns:a16="http://schemas.microsoft.com/office/drawing/2014/main" id="{46D53023-FAC5-42EA-B7F0-8328454BE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1015" y="317235"/>
            <a:ext cx="3091199" cy="772800"/>
          </a:xfrm>
          <a:prstGeom prst="rect">
            <a:avLst/>
          </a:prstGeom>
        </p:spPr>
      </p:pic>
      <p:grpSp>
        <p:nvGrpSpPr>
          <p:cNvPr id="5" name="Group 4">
            <a:extLst>
              <a:ext uri="{FF2B5EF4-FFF2-40B4-BE49-F238E27FC236}">
                <a16:creationId xmlns:a16="http://schemas.microsoft.com/office/drawing/2014/main" id="{0576EE25-E727-4A79-82F1-99042733ACF6}"/>
              </a:ext>
            </a:extLst>
          </p:cNvPr>
          <p:cNvGrpSpPr/>
          <p:nvPr/>
        </p:nvGrpSpPr>
        <p:grpSpPr>
          <a:xfrm>
            <a:off x="580177" y="2062967"/>
            <a:ext cx="5911384" cy="1297812"/>
            <a:chOff x="453983" y="2558341"/>
            <a:chExt cx="5911384" cy="1297812"/>
          </a:xfrm>
        </p:grpSpPr>
        <p:grpSp>
          <p:nvGrpSpPr>
            <p:cNvPr id="2" name="Group 1">
              <a:extLst>
                <a:ext uri="{FF2B5EF4-FFF2-40B4-BE49-F238E27FC236}">
                  <a16:creationId xmlns:a16="http://schemas.microsoft.com/office/drawing/2014/main" id="{B8F09B43-3817-4B3F-9B0A-5AF4EEAF092D}"/>
                </a:ext>
              </a:extLst>
            </p:cNvPr>
            <p:cNvGrpSpPr/>
            <p:nvPr/>
          </p:nvGrpSpPr>
          <p:grpSpPr>
            <a:xfrm>
              <a:off x="453983" y="2573238"/>
              <a:ext cx="5911384" cy="1282915"/>
              <a:chOff x="473045" y="3470709"/>
              <a:chExt cx="5911384" cy="1282915"/>
            </a:xfrm>
          </p:grpSpPr>
          <p:sp>
            <p:nvSpPr>
              <p:cNvPr id="48" name="Inhaltsplatzhalter 4"/>
              <p:cNvSpPr txBox="1">
                <a:spLocks/>
              </p:cNvSpPr>
              <p:nvPr/>
            </p:nvSpPr>
            <p:spPr>
              <a:xfrm>
                <a:off x="1697045" y="3470709"/>
                <a:ext cx="4687384" cy="128291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50000"/>
                  </a:lnSpc>
                  <a:spcAft>
                    <a:spcPts val="1333"/>
                  </a:spcAft>
                  <a:buNone/>
                </a:pPr>
                <a:r>
                  <a:rPr lang="en-US" sz="1867" b="1" dirty="0">
                    <a:solidFill>
                      <a:srgbClr val="004F6B"/>
                    </a:solidFill>
                    <a:latin typeface="Arial" panose="020B0604020202020204"/>
                  </a:rPr>
                  <a:t>Interpreting </a:t>
                </a:r>
                <a:br>
                  <a:rPr lang="en-US" sz="2133" dirty="0">
                    <a:solidFill>
                      <a:srgbClr val="7CCCC3"/>
                    </a:solidFill>
                    <a:latin typeface="Arial" panose="020B0604020202020204"/>
                  </a:rPr>
                </a:br>
                <a:r>
                  <a:rPr lang="en-GB" sz="1800" dirty="0">
                    <a:solidFill>
                      <a:srgbClr val="000000"/>
                    </a:solidFill>
                    <a:latin typeface="+mn-lt"/>
                    <a:cs typeface="Trebuchet MS"/>
                  </a:rPr>
                  <a:t>Provide information on interpreting services</a:t>
                </a:r>
                <a:endParaRPr lang="en-GB" sz="1330" dirty="0">
                  <a:solidFill>
                    <a:srgbClr val="000000"/>
                  </a:solidFill>
                  <a:latin typeface="+mn-lt"/>
                  <a:cs typeface="Trebuchet MS"/>
                </a:endParaRPr>
              </a:p>
              <a:p>
                <a:pPr marL="0" indent="0" defTabSz="1218897">
                  <a:lnSpc>
                    <a:spcPct val="150000"/>
                  </a:lnSpc>
                  <a:spcAft>
                    <a:spcPts val="1333"/>
                  </a:spcAft>
                  <a:buNone/>
                </a:pPr>
                <a:endParaRPr lang="en-US" sz="1333" dirty="0">
                  <a:solidFill>
                    <a:srgbClr val="262626">
                      <a:lumMod val="75000"/>
                      <a:lumOff val="25000"/>
                    </a:srgbClr>
                  </a:solidFill>
                  <a:latin typeface="Arial" panose="020B0604020202020204"/>
                </a:endParaRPr>
              </a:p>
            </p:txBody>
          </p:sp>
          <p:sp>
            <p:nvSpPr>
              <p:cNvPr id="25" name="Freeform 6">
                <a:extLst>
                  <a:ext uri="{FF2B5EF4-FFF2-40B4-BE49-F238E27FC236}">
                    <a16:creationId xmlns:a16="http://schemas.microsoft.com/office/drawing/2014/main" id="{69DB1AFE-302A-435C-A0E9-A126B87C8725}"/>
                  </a:ext>
                </a:extLst>
              </p:cNvPr>
              <p:cNvSpPr>
                <a:spLocks noEditPoints="1"/>
              </p:cNvSpPr>
              <p:nvPr/>
            </p:nvSpPr>
            <p:spPr bwMode="auto">
              <a:xfrm>
                <a:off x="473045" y="3621643"/>
                <a:ext cx="720000" cy="720000"/>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004F6B"/>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261"/>
                <a:endParaRPr lang="en-US" sz="2400" dirty="0">
                  <a:solidFill>
                    <a:srgbClr val="262626"/>
                  </a:solidFill>
                  <a:latin typeface="Arial" panose="020B0604020202020204"/>
                </a:endParaRPr>
              </a:p>
            </p:txBody>
          </p:sp>
        </p:grpSp>
        <p:cxnSp>
          <p:nvCxnSpPr>
            <p:cNvPr id="19" name="Straight Connector 18">
              <a:extLst>
                <a:ext uri="{FF2B5EF4-FFF2-40B4-BE49-F238E27FC236}">
                  <a16:creationId xmlns:a16="http://schemas.microsoft.com/office/drawing/2014/main" id="{028CEFB2-74CA-403A-A33A-B5C3F3BA418F}"/>
                </a:ext>
              </a:extLst>
            </p:cNvPr>
            <p:cNvCxnSpPr>
              <a:cxnSpLocks/>
            </p:cNvCxnSpPr>
            <p:nvPr/>
          </p:nvCxnSpPr>
          <p:spPr>
            <a:xfrm>
              <a:off x="1411731" y="2558341"/>
              <a:ext cx="0" cy="936000"/>
            </a:xfrm>
            <a:prstGeom prst="line">
              <a:avLst/>
            </a:prstGeom>
            <a:ln w="28575">
              <a:solidFill>
                <a:srgbClr val="004F6B"/>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46559269-DD47-43AC-9F3C-F5202FF21062}"/>
              </a:ext>
            </a:extLst>
          </p:cNvPr>
          <p:cNvGrpSpPr/>
          <p:nvPr/>
        </p:nvGrpSpPr>
        <p:grpSpPr>
          <a:xfrm>
            <a:off x="580177" y="3150733"/>
            <a:ext cx="5613892" cy="1698414"/>
            <a:chOff x="453983" y="2365489"/>
            <a:chExt cx="5613892" cy="1698414"/>
          </a:xfrm>
        </p:grpSpPr>
        <p:grpSp>
          <p:nvGrpSpPr>
            <p:cNvPr id="34" name="Group 33">
              <a:extLst>
                <a:ext uri="{FF2B5EF4-FFF2-40B4-BE49-F238E27FC236}">
                  <a16:creationId xmlns:a16="http://schemas.microsoft.com/office/drawing/2014/main" id="{325A2852-14AC-453C-B704-385372162F71}"/>
                </a:ext>
              </a:extLst>
            </p:cNvPr>
            <p:cNvGrpSpPr/>
            <p:nvPr/>
          </p:nvGrpSpPr>
          <p:grpSpPr>
            <a:xfrm>
              <a:off x="453983" y="2365489"/>
              <a:ext cx="5613892" cy="1698414"/>
              <a:chOff x="473045" y="3262960"/>
              <a:chExt cx="5613892" cy="1698414"/>
            </a:xfrm>
          </p:grpSpPr>
          <p:sp>
            <p:nvSpPr>
              <p:cNvPr id="36" name="Inhaltsplatzhalter 4">
                <a:extLst>
                  <a:ext uri="{FF2B5EF4-FFF2-40B4-BE49-F238E27FC236}">
                    <a16:creationId xmlns:a16="http://schemas.microsoft.com/office/drawing/2014/main" id="{8AB8E0F0-0D12-4247-BBD5-0B4A9D48D2B2}"/>
                  </a:ext>
                </a:extLst>
              </p:cNvPr>
              <p:cNvSpPr txBox="1">
                <a:spLocks/>
              </p:cNvSpPr>
              <p:nvPr/>
            </p:nvSpPr>
            <p:spPr>
              <a:xfrm>
                <a:off x="1697045" y="3262960"/>
                <a:ext cx="4389892" cy="169841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50000"/>
                  </a:lnSpc>
                  <a:spcAft>
                    <a:spcPts val="1333"/>
                  </a:spcAft>
                  <a:buNone/>
                </a:pPr>
                <a:r>
                  <a:rPr lang="en-US" sz="1867" b="1" dirty="0">
                    <a:solidFill>
                      <a:srgbClr val="84BD00"/>
                    </a:solidFill>
                    <a:latin typeface="Arial" panose="020B0604020202020204"/>
                  </a:rPr>
                  <a:t>Translation </a:t>
                </a:r>
                <a:br>
                  <a:rPr lang="en-US" sz="2133" dirty="0">
                    <a:solidFill>
                      <a:srgbClr val="7CCCC3"/>
                    </a:solidFill>
                    <a:latin typeface="Arial" panose="020B0604020202020204"/>
                  </a:rPr>
                </a:br>
                <a:r>
                  <a:rPr lang="en-GB" sz="1800" dirty="0">
                    <a:solidFill>
                      <a:srgbClr val="000000"/>
                    </a:solidFill>
                    <a:latin typeface="+mn-lt"/>
                  </a:rPr>
                  <a:t>Include a </a:t>
                </a:r>
                <a:r>
                  <a:rPr lang="en-GB" sz="1800" dirty="0">
                    <a:solidFill>
                      <a:srgbClr val="000000"/>
                    </a:solidFill>
                    <a:latin typeface="+mn-lt"/>
                    <a:cs typeface="Trebuchet MS"/>
                  </a:rPr>
                  <a:t>translation function on your website </a:t>
                </a:r>
                <a:endParaRPr lang="en-GB" sz="1330" dirty="0">
                  <a:solidFill>
                    <a:srgbClr val="000000"/>
                  </a:solidFill>
                  <a:latin typeface="+mn-lt"/>
                  <a:cs typeface="Trebuchet MS"/>
                </a:endParaRPr>
              </a:p>
              <a:p>
                <a:pPr marL="0" indent="0" defTabSz="1218897">
                  <a:lnSpc>
                    <a:spcPct val="150000"/>
                  </a:lnSpc>
                  <a:spcAft>
                    <a:spcPts val="1333"/>
                  </a:spcAft>
                  <a:buNone/>
                </a:pPr>
                <a:endParaRPr lang="en-US" sz="1333" dirty="0">
                  <a:solidFill>
                    <a:srgbClr val="262626">
                      <a:lumMod val="75000"/>
                      <a:lumOff val="25000"/>
                    </a:srgbClr>
                  </a:solidFill>
                  <a:latin typeface="Arial" panose="020B0604020202020204"/>
                </a:endParaRPr>
              </a:p>
            </p:txBody>
          </p:sp>
          <p:sp>
            <p:nvSpPr>
              <p:cNvPr id="37" name="Freeform 6">
                <a:extLst>
                  <a:ext uri="{FF2B5EF4-FFF2-40B4-BE49-F238E27FC236}">
                    <a16:creationId xmlns:a16="http://schemas.microsoft.com/office/drawing/2014/main" id="{B67AF7F9-54AA-4048-89C4-CED77DD15C6B}"/>
                  </a:ext>
                </a:extLst>
              </p:cNvPr>
              <p:cNvSpPr>
                <a:spLocks noEditPoints="1"/>
              </p:cNvSpPr>
              <p:nvPr/>
            </p:nvSpPr>
            <p:spPr bwMode="auto">
              <a:xfrm>
                <a:off x="473045" y="3621643"/>
                <a:ext cx="720000" cy="720000"/>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84BD00"/>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261"/>
                <a:endParaRPr lang="en-US" sz="2400">
                  <a:solidFill>
                    <a:srgbClr val="262626"/>
                  </a:solidFill>
                  <a:latin typeface="Arial" panose="020B0604020202020204"/>
                </a:endParaRPr>
              </a:p>
            </p:txBody>
          </p:sp>
        </p:grpSp>
        <p:cxnSp>
          <p:nvCxnSpPr>
            <p:cNvPr id="35" name="Straight Connector 34">
              <a:extLst>
                <a:ext uri="{FF2B5EF4-FFF2-40B4-BE49-F238E27FC236}">
                  <a16:creationId xmlns:a16="http://schemas.microsoft.com/office/drawing/2014/main" id="{D5B784A8-A4B2-46AC-B514-7415A87839C5}"/>
                </a:ext>
              </a:extLst>
            </p:cNvPr>
            <p:cNvCxnSpPr>
              <a:cxnSpLocks/>
            </p:cNvCxnSpPr>
            <p:nvPr/>
          </p:nvCxnSpPr>
          <p:spPr>
            <a:xfrm>
              <a:off x="1411731" y="2558341"/>
              <a:ext cx="0" cy="936000"/>
            </a:xfrm>
            <a:prstGeom prst="line">
              <a:avLst/>
            </a:prstGeom>
            <a:ln w="28575">
              <a:solidFill>
                <a:srgbClr val="84BD00"/>
              </a:solidFill>
            </a:ln>
          </p:spPr>
          <p:style>
            <a:lnRef idx="1">
              <a:schemeClr val="accent1"/>
            </a:lnRef>
            <a:fillRef idx="0">
              <a:schemeClr val="accent1"/>
            </a:fillRef>
            <a:effectRef idx="0">
              <a:schemeClr val="accent1"/>
            </a:effectRef>
            <a:fontRef idx="minor">
              <a:schemeClr val="tx1"/>
            </a:fontRef>
          </p:style>
        </p:cxnSp>
      </p:grpSp>
      <p:sp>
        <p:nvSpPr>
          <p:cNvPr id="47" name="Inhaltsplatzhalter 4">
            <a:extLst>
              <a:ext uri="{FF2B5EF4-FFF2-40B4-BE49-F238E27FC236}">
                <a16:creationId xmlns:a16="http://schemas.microsoft.com/office/drawing/2014/main" id="{F3A8F698-DC09-4D5E-A80C-E7C85E51BF05}"/>
              </a:ext>
            </a:extLst>
          </p:cNvPr>
          <p:cNvSpPr txBox="1">
            <a:spLocks/>
          </p:cNvSpPr>
          <p:nvPr/>
        </p:nvSpPr>
        <p:spPr>
          <a:xfrm>
            <a:off x="7720997" y="2505536"/>
            <a:ext cx="4389892" cy="26968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50000"/>
              </a:lnSpc>
              <a:spcAft>
                <a:spcPts val="1333"/>
              </a:spcAft>
              <a:buNone/>
            </a:pPr>
            <a:endParaRPr lang="en-US" sz="1333" dirty="0">
              <a:solidFill>
                <a:srgbClr val="262626">
                  <a:lumMod val="75000"/>
                  <a:lumOff val="25000"/>
                </a:srgbClr>
              </a:solidFill>
              <a:latin typeface="Arial" panose="020B0604020202020204"/>
            </a:endParaRPr>
          </a:p>
        </p:txBody>
      </p:sp>
      <p:grpSp>
        <p:nvGrpSpPr>
          <p:cNvPr id="56" name="Group 55">
            <a:extLst>
              <a:ext uri="{FF2B5EF4-FFF2-40B4-BE49-F238E27FC236}">
                <a16:creationId xmlns:a16="http://schemas.microsoft.com/office/drawing/2014/main" id="{5B5DBB95-670E-403F-91C0-6963230F68D2}"/>
              </a:ext>
            </a:extLst>
          </p:cNvPr>
          <p:cNvGrpSpPr/>
          <p:nvPr/>
        </p:nvGrpSpPr>
        <p:grpSpPr>
          <a:xfrm>
            <a:off x="6502433" y="2920390"/>
            <a:ext cx="5645132" cy="2338845"/>
            <a:chOff x="453983" y="2244336"/>
            <a:chExt cx="5645132" cy="2338845"/>
          </a:xfrm>
        </p:grpSpPr>
        <p:grpSp>
          <p:nvGrpSpPr>
            <p:cNvPr id="57" name="Group 56">
              <a:extLst>
                <a:ext uri="{FF2B5EF4-FFF2-40B4-BE49-F238E27FC236}">
                  <a16:creationId xmlns:a16="http://schemas.microsoft.com/office/drawing/2014/main" id="{0AD35367-3181-47EA-8645-6EFBB87F73BF}"/>
                </a:ext>
              </a:extLst>
            </p:cNvPr>
            <p:cNvGrpSpPr/>
            <p:nvPr/>
          </p:nvGrpSpPr>
          <p:grpSpPr>
            <a:xfrm>
              <a:off x="453983" y="2244336"/>
              <a:ext cx="5645132" cy="2338845"/>
              <a:chOff x="473045" y="3141807"/>
              <a:chExt cx="5645132" cy="2338845"/>
            </a:xfrm>
          </p:grpSpPr>
          <p:sp>
            <p:nvSpPr>
              <p:cNvPr id="60" name="Inhaltsplatzhalter 4">
                <a:extLst>
                  <a:ext uri="{FF2B5EF4-FFF2-40B4-BE49-F238E27FC236}">
                    <a16:creationId xmlns:a16="http://schemas.microsoft.com/office/drawing/2014/main" id="{426B5DED-91A9-4420-A928-60EBCB4423EE}"/>
                  </a:ext>
                </a:extLst>
              </p:cNvPr>
              <p:cNvSpPr txBox="1">
                <a:spLocks/>
              </p:cNvSpPr>
              <p:nvPr/>
            </p:nvSpPr>
            <p:spPr>
              <a:xfrm>
                <a:off x="1728285" y="3141807"/>
                <a:ext cx="4389892" cy="233884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50000"/>
                  </a:lnSpc>
                  <a:spcAft>
                    <a:spcPts val="1333"/>
                  </a:spcAft>
                  <a:buNone/>
                </a:pPr>
                <a:r>
                  <a:rPr lang="en-US" sz="1867" b="1" dirty="0">
                    <a:solidFill>
                      <a:srgbClr val="84BD00"/>
                    </a:solidFill>
                    <a:latin typeface="Arial" panose="020B0604020202020204"/>
                  </a:rPr>
                  <a:t>Safe Surgeries </a:t>
                </a:r>
                <a:br>
                  <a:rPr lang="en-US" sz="2133" dirty="0">
                    <a:solidFill>
                      <a:srgbClr val="7CCCC3"/>
                    </a:solidFill>
                    <a:latin typeface="Arial" panose="020B0604020202020204"/>
                  </a:rPr>
                </a:br>
                <a:r>
                  <a:rPr lang="en-GB" sz="1800" dirty="0">
                    <a:solidFill>
                      <a:srgbClr val="000000"/>
                    </a:solidFill>
                    <a:latin typeface="+mn-lt"/>
                  </a:rPr>
                  <a:t>Sign up to the Safe Surgeries initiative</a:t>
                </a:r>
              </a:p>
              <a:p>
                <a:pPr marL="0" indent="0" defTabSz="1218897">
                  <a:lnSpc>
                    <a:spcPct val="150000"/>
                  </a:lnSpc>
                  <a:spcAft>
                    <a:spcPts val="1333"/>
                  </a:spcAft>
                  <a:buNone/>
                </a:pPr>
                <a:r>
                  <a:rPr lang="en-GB" sz="1800" dirty="0">
                    <a:solidFill>
                      <a:srgbClr val="000000"/>
                    </a:solidFill>
                    <a:latin typeface="+mn-lt"/>
                  </a:rPr>
                  <a:t>Display the Safe Surgeries banner</a:t>
                </a:r>
              </a:p>
              <a:p>
                <a:pPr marL="0" indent="0" defTabSz="1218897">
                  <a:lnSpc>
                    <a:spcPct val="150000"/>
                  </a:lnSpc>
                  <a:spcAft>
                    <a:spcPts val="1333"/>
                  </a:spcAft>
                  <a:buNone/>
                </a:pPr>
                <a:endParaRPr lang="en-GB" sz="1330" dirty="0">
                  <a:solidFill>
                    <a:srgbClr val="000000"/>
                  </a:solidFill>
                  <a:latin typeface="+mn-lt"/>
                  <a:cs typeface="Trebuchet MS"/>
                </a:endParaRPr>
              </a:p>
              <a:p>
                <a:pPr marL="0" indent="0" defTabSz="1218897">
                  <a:lnSpc>
                    <a:spcPct val="150000"/>
                  </a:lnSpc>
                  <a:spcAft>
                    <a:spcPts val="1333"/>
                  </a:spcAft>
                  <a:buNone/>
                </a:pPr>
                <a:endParaRPr lang="en-US" sz="1333" dirty="0">
                  <a:solidFill>
                    <a:srgbClr val="262626">
                      <a:lumMod val="75000"/>
                      <a:lumOff val="25000"/>
                    </a:srgbClr>
                  </a:solidFill>
                  <a:latin typeface="Arial" panose="020B0604020202020204"/>
                </a:endParaRPr>
              </a:p>
            </p:txBody>
          </p:sp>
          <p:sp>
            <p:nvSpPr>
              <p:cNvPr id="61" name="Freeform 6">
                <a:extLst>
                  <a:ext uri="{FF2B5EF4-FFF2-40B4-BE49-F238E27FC236}">
                    <a16:creationId xmlns:a16="http://schemas.microsoft.com/office/drawing/2014/main" id="{B9AB3490-35F1-4BB9-85C4-AB4E96910D4F}"/>
                  </a:ext>
                </a:extLst>
              </p:cNvPr>
              <p:cNvSpPr>
                <a:spLocks noEditPoints="1"/>
              </p:cNvSpPr>
              <p:nvPr/>
            </p:nvSpPr>
            <p:spPr bwMode="auto">
              <a:xfrm>
                <a:off x="473045" y="3621643"/>
                <a:ext cx="720000" cy="720000"/>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84BD00"/>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261"/>
                <a:endParaRPr lang="en-US" sz="2400" dirty="0">
                  <a:solidFill>
                    <a:srgbClr val="262626"/>
                  </a:solidFill>
                  <a:latin typeface="Arial" panose="020B0604020202020204"/>
                </a:endParaRPr>
              </a:p>
            </p:txBody>
          </p:sp>
        </p:grpSp>
        <p:cxnSp>
          <p:nvCxnSpPr>
            <p:cNvPr id="59" name="Straight Connector 58">
              <a:extLst>
                <a:ext uri="{FF2B5EF4-FFF2-40B4-BE49-F238E27FC236}">
                  <a16:creationId xmlns:a16="http://schemas.microsoft.com/office/drawing/2014/main" id="{EEE07180-7E8E-44DB-9887-A76AD4F96C4F}"/>
                </a:ext>
              </a:extLst>
            </p:cNvPr>
            <p:cNvCxnSpPr>
              <a:cxnSpLocks/>
            </p:cNvCxnSpPr>
            <p:nvPr/>
          </p:nvCxnSpPr>
          <p:spPr>
            <a:xfrm>
              <a:off x="1411731" y="2558341"/>
              <a:ext cx="0" cy="936000"/>
            </a:xfrm>
            <a:prstGeom prst="line">
              <a:avLst/>
            </a:prstGeom>
            <a:ln w="28575">
              <a:solidFill>
                <a:srgbClr val="84BD00"/>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ECD1E12E-1BEB-49C2-AFCA-D1CA01F91896}"/>
              </a:ext>
            </a:extLst>
          </p:cNvPr>
          <p:cNvGrpSpPr/>
          <p:nvPr/>
        </p:nvGrpSpPr>
        <p:grpSpPr>
          <a:xfrm>
            <a:off x="580177" y="4791235"/>
            <a:ext cx="5613892" cy="1228588"/>
            <a:chOff x="453983" y="2558341"/>
            <a:chExt cx="5613892" cy="1228588"/>
          </a:xfrm>
        </p:grpSpPr>
        <p:grpSp>
          <p:nvGrpSpPr>
            <p:cNvPr id="64" name="Group 63">
              <a:extLst>
                <a:ext uri="{FF2B5EF4-FFF2-40B4-BE49-F238E27FC236}">
                  <a16:creationId xmlns:a16="http://schemas.microsoft.com/office/drawing/2014/main" id="{97F7FA6D-02D2-480C-B24E-A0F0D05C3C6C}"/>
                </a:ext>
              </a:extLst>
            </p:cNvPr>
            <p:cNvGrpSpPr/>
            <p:nvPr/>
          </p:nvGrpSpPr>
          <p:grpSpPr>
            <a:xfrm>
              <a:off x="453983" y="2724172"/>
              <a:ext cx="5613892" cy="1062757"/>
              <a:chOff x="473045" y="3621643"/>
              <a:chExt cx="5613892" cy="1062757"/>
            </a:xfrm>
          </p:grpSpPr>
          <p:sp>
            <p:nvSpPr>
              <p:cNvPr id="66" name="Inhaltsplatzhalter 4">
                <a:extLst>
                  <a:ext uri="{FF2B5EF4-FFF2-40B4-BE49-F238E27FC236}">
                    <a16:creationId xmlns:a16="http://schemas.microsoft.com/office/drawing/2014/main" id="{B91EF241-168A-40FD-842A-EE423AEEEC27}"/>
                  </a:ext>
                </a:extLst>
              </p:cNvPr>
              <p:cNvSpPr txBox="1">
                <a:spLocks/>
              </p:cNvSpPr>
              <p:nvPr/>
            </p:nvSpPr>
            <p:spPr>
              <a:xfrm>
                <a:off x="1697045" y="3904763"/>
                <a:ext cx="4389892" cy="77963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50000"/>
                  </a:lnSpc>
                  <a:spcAft>
                    <a:spcPts val="1333"/>
                  </a:spcAft>
                  <a:buNone/>
                </a:pPr>
                <a:r>
                  <a:rPr lang="en-GB" sz="1800" dirty="0">
                    <a:solidFill>
                      <a:srgbClr val="000000"/>
                    </a:solidFill>
                    <a:latin typeface="+mn-lt"/>
                  </a:rPr>
                  <a:t>Provide information for people with disabilities </a:t>
                </a:r>
                <a:r>
                  <a:rPr lang="en-GB" sz="1800" dirty="0" err="1">
                    <a:solidFill>
                      <a:srgbClr val="000000"/>
                    </a:solidFill>
                    <a:latin typeface="+mn-lt"/>
                  </a:rPr>
                  <a:t>eg</a:t>
                </a:r>
                <a:r>
                  <a:rPr lang="en-GB" sz="1800" dirty="0">
                    <a:solidFill>
                      <a:srgbClr val="000000"/>
                    </a:solidFill>
                    <a:latin typeface="+mn-lt"/>
                  </a:rPr>
                  <a:t> wheelchair access, BSL </a:t>
                </a:r>
              </a:p>
            </p:txBody>
          </p:sp>
          <p:sp>
            <p:nvSpPr>
              <p:cNvPr id="67" name="Freeform 6">
                <a:extLst>
                  <a:ext uri="{FF2B5EF4-FFF2-40B4-BE49-F238E27FC236}">
                    <a16:creationId xmlns:a16="http://schemas.microsoft.com/office/drawing/2014/main" id="{147139A6-EA2D-49A2-AF2E-0CD4E21DC6CF}"/>
                  </a:ext>
                </a:extLst>
              </p:cNvPr>
              <p:cNvSpPr>
                <a:spLocks noEditPoints="1"/>
              </p:cNvSpPr>
              <p:nvPr/>
            </p:nvSpPr>
            <p:spPr bwMode="auto">
              <a:xfrm>
                <a:off x="473045" y="3621643"/>
                <a:ext cx="720000" cy="720000"/>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E73E97"/>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261"/>
                <a:endParaRPr lang="en-US" sz="2400">
                  <a:solidFill>
                    <a:srgbClr val="262626"/>
                  </a:solidFill>
                  <a:latin typeface="Arial" panose="020B0604020202020204"/>
                </a:endParaRPr>
              </a:p>
            </p:txBody>
          </p:sp>
        </p:grpSp>
        <p:cxnSp>
          <p:nvCxnSpPr>
            <p:cNvPr id="65" name="Straight Connector 64">
              <a:extLst>
                <a:ext uri="{FF2B5EF4-FFF2-40B4-BE49-F238E27FC236}">
                  <a16:creationId xmlns:a16="http://schemas.microsoft.com/office/drawing/2014/main" id="{568959CA-B2BF-4675-BCF4-530F3900D76E}"/>
                </a:ext>
              </a:extLst>
            </p:cNvPr>
            <p:cNvCxnSpPr>
              <a:cxnSpLocks/>
            </p:cNvCxnSpPr>
            <p:nvPr/>
          </p:nvCxnSpPr>
          <p:spPr>
            <a:xfrm>
              <a:off x="1411731" y="2558341"/>
              <a:ext cx="0" cy="936000"/>
            </a:xfrm>
            <a:prstGeom prst="line">
              <a:avLst/>
            </a:prstGeom>
            <a:ln w="28575">
              <a:solidFill>
                <a:srgbClr val="E73E97"/>
              </a:solidFill>
            </a:ln>
          </p:spPr>
          <p:style>
            <a:lnRef idx="1">
              <a:schemeClr val="accent1"/>
            </a:lnRef>
            <a:fillRef idx="0">
              <a:schemeClr val="accent1"/>
            </a:fillRef>
            <a:effectRef idx="0">
              <a:schemeClr val="accent1"/>
            </a:effectRef>
            <a:fontRef idx="minor">
              <a:schemeClr val="tx1"/>
            </a:fontRef>
          </p:style>
        </p:cxnSp>
      </p:grpSp>
      <p:sp>
        <p:nvSpPr>
          <p:cNvPr id="77" name="TextBox 76">
            <a:extLst>
              <a:ext uri="{FF2B5EF4-FFF2-40B4-BE49-F238E27FC236}">
                <a16:creationId xmlns:a16="http://schemas.microsoft.com/office/drawing/2014/main" id="{83DDD559-9101-4EC0-A080-ECD4362114CD}"/>
              </a:ext>
            </a:extLst>
          </p:cNvPr>
          <p:cNvSpPr txBox="1"/>
          <p:nvPr/>
        </p:nvSpPr>
        <p:spPr>
          <a:xfrm>
            <a:off x="1749807" y="4669327"/>
            <a:ext cx="6143016" cy="369332"/>
          </a:xfrm>
          <a:prstGeom prst="rect">
            <a:avLst/>
          </a:prstGeom>
          <a:noFill/>
        </p:spPr>
        <p:txBody>
          <a:bodyPr wrap="square">
            <a:spAutoFit/>
          </a:bodyPr>
          <a:lstStyle/>
          <a:p>
            <a:r>
              <a:rPr lang="en-US" b="1" dirty="0">
                <a:solidFill>
                  <a:srgbClr val="E73E97"/>
                </a:solidFill>
                <a:latin typeface="Arial" panose="020B0604020202020204"/>
              </a:rPr>
              <a:t>Disability information  </a:t>
            </a:r>
          </a:p>
        </p:txBody>
      </p:sp>
    </p:spTree>
    <p:extLst>
      <p:ext uri="{BB962C8B-B14F-4D97-AF65-F5344CB8AC3E}">
        <p14:creationId xmlns:p14="http://schemas.microsoft.com/office/powerpoint/2010/main" val="2365090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936A24A-AA0A-4E59-B26C-2B9F506662F0}"/>
              </a:ext>
            </a:extLst>
          </p:cNvPr>
          <p:cNvGrpSpPr/>
          <p:nvPr/>
        </p:nvGrpSpPr>
        <p:grpSpPr>
          <a:xfrm>
            <a:off x="336000" y="2370422"/>
            <a:ext cx="11520000" cy="2923665"/>
            <a:chOff x="735465" y="1817342"/>
            <a:chExt cx="10705513" cy="2509561"/>
          </a:xfrm>
        </p:grpSpPr>
        <p:sp>
          <p:nvSpPr>
            <p:cNvPr id="10" name="Rectangle 9"/>
            <p:cNvSpPr/>
            <p:nvPr/>
          </p:nvSpPr>
          <p:spPr>
            <a:xfrm>
              <a:off x="4826329" y="1817342"/>
              <a:ext cx="1051200" cy="1052607"/>
            </a:xfrm>
            <a:prstGeom prst="rect">
              <a:avLst/>
            </a:prstGeom>
            <a:solidFill>
              <a:srgbClr val="00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1"/>
              <a:endParaRPr lang="en-US" sz="1351">
                <a:solidFill>
                  <a:srgbClr val="FFFFFF"/>
                </a:solidFill>
                <a:latin typeface="Arial" panose="020B0604020202020204"/>
              </a:endParaRPr>
            </a:p>
          </p:txBody>
        </p:sp>
        <p:sp>
          <p:nvSpPr>
            <p:cNvPr id="11" name="Rectangle 10"/>
            <p:cNvSpPr/>
            <p:nvPr/>
          </p:nvSpPr>
          <p:spPr>
            <a:xfrm>
              <a:off x="6314471" y="1817342"/>
              <a:ext cx="1051200" cy="1052607"/>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1"/>
              <a:endParaRPr lang="en-US" sz="1351">
                <a:solidFill>
                  <a:srgbClr val="FFFFFF"/>
                </a:solidFill>
                <a:latin typeface="Arial" panose="020B0604020202020204"/>
              </a:endParaRPr>
            </a:p>
          </p:txBody>
        </p:sp>
        <p:sp>
          <p:nvSpPr>
            <p:cNvPr id="65" name="Inhaltsplatzhalter 4"/>
            <p:cNvSpPr txBox="1">
              <a:spLocks/>
            </p:cNvSpPr>
            <p:nvPr/>
          </p:nvSpPr>
          <p:spPr>
            <a:xfrm>
              <a:off x="735465" y="1989200"/>
              <a:ext cx="3848289" cy="708892"/>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218897">
                <a:lnSpc>
                  <a:spcPct val="150000"/>
                </a:lnSpc>
                <a:spcAft>
                  <a:spcPts val="1333"/>
                </a:spcAft>
                <a:buNone/>
              </a:pPr>
              <a:r>
                <a:rPr lang="en-US" sz="2000" b="1" dirty="0">
                  <a:solidFill>
                    <a:srgbClr val="E73E97"/>
                  </a:solidFill>
                  <a:latin typeface="Arial" panose="020B0604020202020204"/>
                </a:rPr>
                <a:t>Website</a:t>
              </a:r>
              <a:br>
                <a:rPr lang="en-US" sz="1467" b="1" dirty="0">
                  <a:solidFill>
                    <a:srgbClr val="E73E97"/>
                  </a:solidFill>
                  <a:latin typeface="Arial" panose="020B0604020202020204"/>
                </a:rPr>
              </a:br>
              <a:r>
                <a:rPr lang="en-US" sz="1800" dirty="0">
                  <a:solidFill>
                    <a:srgbClr val="262626">
                      <a:lumMod val="75000"/>
                      <a:lumOff val="25000"/>
                    </a:srgbClr>
                  </a:solidFill>
                  <a:latin typeface="Arial" panose="020B0604020202020204"/>
                  <a:hlinkClick r:id="rId2"/>
                </a:rPr>
                <a:t>www.healthwatchharingey.org.uk</a:t>
              </a:r>
              <a:r>
                <a:rPr lang="en-US" sz="1800" dirty="0">
                  <a:solidFill>
                    <a:srgbClr val="262626">
                      <a:lumMod val="75000"/>
                      <a:lumOff val="25000"/>
                    </a:srgbClr>
                  </a:solidFill>
                  <a:latin typeface="Arial" panose="020B0604020202020204"/>
                </a:rPr>
                <a:t>. </a:t>
              </a:r>
              <a:endParaRPr lang="en-US" sz="1333" dirty="0">
                <a:solidFill>
                  <a:srgbClr val="262626">
                    <a:lumMod val="75000"/>
                    <a:lumOff val="25000"/>
                  </a:srgbClr>
                </a:solidFill>
                <a:latin typeface="Arial" panose="020B0604020202020204"/>
              </a:endParaRPr>
            </a:p>
          </p:txBody>
        </p:sp>
        <p:sp>
          <p:nvSpPr>
            <p:cNvPr id="68" name="Inhaltsplatzhalter 4"/>
            <p:cNvSpPr txBox="1">
              <a:spLocks/>
            </p:cNvSpPr>
            <p:nvPr/>
          </p:nvSpPr>
          <p:spPr>
            <a:xfrm>
              <a:off x="7592689" y="1989200"/>
              <a:ext cx="3848289" cy="708892"/>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50000"/>
                </a:lnSpc>
                <a:spcAft>
                  <a:spcPts val="1333"/>
                </a:spcAft>
                <a:buNone/>
              </a:pPr>
              <a:r>
                <a:rPr lang="en-US" sz="2000" b="1" dirty="0">
                  <a:solidFill>
                    <a:srgbClr val="E73E97"/>
                  </a:solidFill>
                  <a:latin typeface="Arial" panose="020B0604020202020204"/>
                </a:rPr>
                <a:t>Email</a:t>
              </a:r>
              <a:br>
                <a:rPr lang="en-US" sz="1467" b="1" dirty="0">
                  <a:solidFill>
                    <a:srgbClr val="262626">
                      <a:lumMod val="75000"/>
                      <a:lumOff val="25000"/>
                    </a:srgbClr>
                  </a:solidFill>
                  <a:latin typeface="Arial" panose="020B0604020202020204"/>
                </a:rPr>
              </a:br>
              <a:r>
                <a:rPr lang="en-US" sz="1800" dirty="0">
                  <a:solidFill>
                    <a:srgbClr val="262626">
                      <a:lumMod val="75000"/>
                      <a:lumOff val="25000"/>
                    </a:srgbClr>
                  </a:solidFill>
                  <a:latin typeface="Arial" panose="020B0604020202020204"/>
                  <a:hlinkClick r:id="rId3"/>
                </a:rPr>
                <a:t>info@healthwatchharingey.org.uk </a:t>
              </a:r>
              <a:endParaRPr lang="en-US" sz="1333" dirty="0">
                <a:solidFill>
                  <a:srgbClr val="262626">
                    <a:lumMod val="75000"/>
                    <a:lumOff val="25000"/>
                  </a:srgbClr>
                </a:solidFill>
                <a:latin typeface="Arial" panose="020B0604020202020204"/>
              </a:endParaRPr>
            </a:p>
          </p:txBody>
        </p:sp>
        <p:sp>
          <p:nvSpPr>
            <p:cNvPr id="12" name="Rectangle 11"/>
            <p:cNvSpPr/>
            <p:nvPr/>
          </p:nvSpPr>
          <p:spPr>
            <a:xfrm>
              <a:off x="4826329" y="3236815"/>
              <a:ext cx="1051200" cy="1052607"/>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1"/>
              <a:endParaRPr lang="en-US" sz="1351">
                <a:solidFill>
                  <a:srgbClr val="FFFFFF"/>
                </a:solidFill>
                <a:latin typeface="Arial" panose="020B0604020202020204"/>
              </a:endParaRPr>
            </a:p>
          </p:txBody>
        </p:sp>
        <p:sp>
          <p:nvSpPr>
            <p:cNvPr id="13" name="Rectangle 12"/>
            <p:cNvSpPr/>
            <p:nvPr/>
          </p:nvSpPr>
          <p:spPr>
            <a:xfrm>
              <a:off x="6314471" y="3236815"/>
              <a:ext cx="1051200" cy="1052607"/>
            </a:xfrm>
            <a:prstGeom prst="rect">
              <a:avLst/>
            </a:prstGeom>
            <a:solidFill>
              <a:srgbClr val="00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1"/>
              <a:endParaRPr lang="en-US" sz="1351">
                <a:solidFill>
                  <a:srgbClr val="FFFFFF"/>
                </a:solidFill>
                <a:latin typeface="Arial" panose="020B0604020202020204"/>
              </a:endParaRPr>
            </a:p>
          </p:txBody>
        </p:sp>
        <p:sp>
          <p:nvSpPr>
            <p:cNvPr id="66" name="Inhaltsplatzhalter 4"/>
            <p:cNvSpPr txBox="1">
              <a:spLocks/>
            </p:cNvSpPr>
            <p:nvPr/>
          </p:nvSpPr>
          <p:spPr>
            <a:xfrm>
              <a:off x="735465" y="3408673"/>
              <a:ext cx="3848289" cy="708892"/>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218897">
                <a:lnSpc>
                  <a:spcPct val="150000"/>
                </a:lnSpc>
                <a:spcAft>
                  <a:spcPts val="1333"/>
                </a:spcAft>
                <a:buNone/>
              </a:pPr>
              <a:r>
                <a:rPr lang="en-US" sz="2000" b="1" dirty="0">
                  <a:solidFill>
                    <a:srgbClr val="E73E97"/>
                  </a:solidFill>
                  <a:latin typeface="Arial" panose="020B0604020202020204"/>
                </a:rPr>
                <a:t>Phone</a:t>
              </a:r>
              <a:br>
                <a:rPr lang="en-US" sz="2000" b="1" dirty="0">
                  <a:solidFill>
                    <a:srgbClr val="E73E97"/>
                  </a:solidFill>
                  <a:latin typeface="Arial" panose="020B0604020202020204"/>
                </a:rPr>
              </a:br>
              <a:r>
                <a:rPr lang="en-US" sz="1800" dirty="0">
                  <a:solidFill>
                    <a:srgbClr val="000000"/>
                  </a:solidFill>
                  <a:latin typeface="Arial" panose="020B0604020202020204"/>
                </a:rPr>
                <a:t>020 8888 0579 </a:t>
              </a:r>
              <a:endParaRPr lang="en-US" sz="1333" dirty="0">
                <a:solidFill>
                  <a:srgbClr val="000000"/>
                </a:solidFill>
                <a:latin typeface="Arial" panose="020B0604020202020204"/>
              </a:endParaRPr>
            </a:p>
          </p:txBody>
        </p:sp>
        <p:sp>
          <p:nvSpPr>
            <p:cNvPr id="69" name="Inhaltsplatzhalter 4"/>
            <p:cNvSpPr txBox="1">
              <a:spLocks/>
            </p:cNvSpPr>
            <p:nvPr/>
          </p:nvSpPr>
          <p:spPr>
            <a:xfrm>
              <a:off x="7592689" y="3199335"/>
              <a:ext cx="3848289" cy="112756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50000"/>
                </a:lnSpc>
                <a:spcAft>
                  <a:spcPts val="1333"/>
                </a:spcAft>
                <a:buNone/>
              </a:pPr>
              <a:r>
                <a:rPr lang="en-US" sz="2000" b="1" dirty="0">
                  <a:solidFill>
                    <a:srgbClr val="E73E97"/>
                  </a:solidFill>
                  <a:latin typeface="Arial" panose="020B0604020202020204"/>
                </a:rPr>
                <a:t>Twitter</a:t>
              </a:r>
              <a:br>
                <a:rPr lang="en-US" sz="1467" b="1" dirty="0">
                  <a:solidFill>
                    <a:srgbClr val="262626">
                      <a:lumMod val="75000"/>
                      <a:lumOff val="25000"/>
                    </a:srgbClr>
                  </a:solidFill>
                  <a:latin typeface="Arial" panose="020B0604020202020204"/>
                </a:rPr>
              </a:br>
              <a:r>
                <a:rPr lang="en-US" sz="1800" dirty="0">
                  <a:solidFill>
                    <a:srgbClr val="000000"/>
                  </a:solidFill>
                  <a:latin typeface="Arial" panose="020B0604020202020204"/>
                </a:rPr>
                <a:t>@HWHaringey</a:t>
              </a:r>
            </a:p>
            <a:p>
              <a:pPr marL="0" indent="0" defTabSz="1218897">
                <a:lnSpc>
                  <a:spcPct val="150000"/>
                </a:lnSpc>
                <a:spcAft>
                  <a:spcPts val="1333"/>
                </a:spcAft>
                <a:buNone/>
              </a:pPr>
              <a:endParaRPr lang="en-US" sz="1333" dirty="0">
                <a:solidFill>
                  <a:srgbClr val="262626">
                    <a:lumMod val="75000"/>
                    <a:lumOff val="25000"/>
                  </a:srgbClr>
                </a:solidFill>
                <a:latin typeface="Arial" panose="020B0604020202020204"/>
              </a:endParaRPr>
            </a:p>
          </p:txBody>
        </p:sp>
      </p:grpSp>
      <p:sp>
        <p:nvSpPr>
          <p:cNvPr id="29" name="Freeform 131">
            <a:extLst>
              <a:ext uri="{FF2B5EF4-FFF2-40B4-BE49-F238E27FC236}">
                <a16:creationId xmlns:a16="http://schemas.microsoft.com/office/drawing/2014/main" id="{47350108-D411-4C48-8678-6F5C0BDF212A}"/>
              </a:ext>
            </a:extLst>
          </p:cNvPr>
          <p:cNvSpPr>
            <a:spLocks noEditPoints="1"/>
          </p:cNvSpPr>
          <p:nvPr/>
        </p:nvSpPr>
        <p:spPr bwMode="auto">
          <a:xfrm>
            <a:off x="4905952" y="2606143"/>
            <a:ext cx="802482" cy="754856"/>
          </a:xfrm>
          <a:custGeom>
            <a:avLst/>
            <a:gdLst>
              <a:gd name="T0" fmla="*/ 2147483646 w 123"/>
              <a:gd name="T1" fmla="*/ 0 h 115"/>
              <a:gd name="T2" fmla="*/ 908730637 w 123"/>
              <a:gd name="T3" fmla="*/ 0 h 115"/>
              <a:gd name="T4" fmla="*/ 0 w 123"/>
              <a:gd name="T5" fmla="*/ 920128197 h 115"/>
              <a:gd name="T6" fmla="*/ 0 w 123"/>
              <a:gd name="T7" fmla="*/ 2147483646 h 115"/>
              <a:gd name="T8" fmla="*/ 908730637 w 123"/>
              <a:gd name="T9" fmla="*/ 2147483646 h 115"/>
              <a:gd name="T10" fmla="*/ 2147483646 w 123"/>
              <a:gd name="T11" fmla="*/ 2147483646 h 115"/>
              <a:gd name="T12" fmla="*/ 2147483646 w 123"/>
              <a:gd name="T13" fmla="*/ 2147483646 h 115"/>
              <a:gd name="T14" fmla="*/ 1968910582 w 123"/>
              <a:gd name="T15" fmla="*/ 2147483646 h 115"/>
              <a:gd name="T16" fmla="*/ 1741727922 w 123"/>
              <a:gd name="T17" fmla="*/ 2147483646 h 115"/>
              <a:gd name="T18" fmla="*/ 2044635235 w 123"/>
              <a:gd name="T19" fmla="*/ 2147483646 h 115"/>
              <a:gd name="T20" fmla="*/ 2147483646 w 123"/>
              <a:gd name="T21" fmla="*/ 2147483646 h 115"/>
              <a:gd name="T22" fmla="*/ 2147483646 w 123"/>
              <a:gd name="T23" fmla="*/ 2147483646 h 115"/>
              <a:gd name="T24" fmla="*/ 2147483646 w 123"/>
              <a:gd name="T25" fmla="*/ 2147483646 h 115"/>
              <a:gd name="T26" fmla="*/ 2147483646 w 123"/>
              <a:gd name="T27" fmla="*/ 2147483646 h 115"/>
              <a:gd name="T28" fmla="*/ 2147483646 w 123"/>
              <a:gd name="T29" fmla="*/ 2147483646 h 115"/>
              <a:gd name="T30" fmla="*/ 2147483646 w 123"/>
              <a:gd name="T31" fmla="*/ 2147483646 h 115"/>
              <a:gd name="T32" fmla="*/ 2147483646 w 123"/>
              <a:gd name="T33" fmla="*/ 2147483646 h 115"/>
              <a:gd name="T34" fmla="*/ 2147483646 w 123"/>
              <a:gd name="T35" fmla="*/ 920128197 h 115"/>
              <a:gd name="T36" fmla="*/ 2147483646 w 123"/>
              <a:gd name="T37" fmla="*/ 0 h 115"/>
              <a:gd name="T38" fmla="*/ 2147483646 w 123"/>
              <a:gd name="T39" fmla="*/ 2147483646 h 115"/>
              <a:gd name="T40" fmla="*/ 2147483646 w 123"/>
              <a:gd name="T41" fmla="*/ 2147483646 h 115"/>
              <a:gd name="T42" fmla="*/ 908730637 w 123"/>
              <a:gd name="T43" fmla="*/ 2147483646 h 115"/>
              <a:gd name="T44" fmla="*/ 605814626 w 123"/>
              <a:gd name="T45" fmla="*/ 2147483646 h 115"/>
              <a:gd name="T46" fmla="*/ 605814626 w 123"/>
              <a:gd name="T47" fmla="*/ 920128197 h 115"/>
              <a:gd name="T48" fmla="*/ 908730637 w 123"/>
              <a:gd name="T49" fmla="*/ 613415881 h 115"/>
              <a:gd name="T50" fmla="*/ 2147483646 w 123"/>
              <a:gd name="T51" fmla="*/ 613415881 h 115"/>
              <a:gd name="T52" fmla="*/ 2147483646 w 123"/>
              <a:gd name="T53" fmla="*/ 920128197 h 115"/>
              <a:gd name="T54" fmla="*/ 2147483646 w 123"/>
              <a:gd name="T55" fmla="*/ 2147483646 h 115"/>
              <a:gd name="T56" fmla="*/ 2147483646 w 123"/>
              <a:gd name="T57" fmla="*/ 1150155870 h 115"/>
              <a:gd name="T58" fmla="*/ 1438820610 w 123"/>
              <a:gd name="T59" fmla="*/ 1150155870 h 115"/>
              <a:gd name="T60" fmla="*/ 1211637950 w 123"/>
              <a:gd name="T61" fmla="*/ 1456868187 h 115"/>
              <a:gd name="T62" fmla="*/ 1211637950 w 123"/>
              <a:gd name="T63" fmla="*/ 2147483646 h 115"/>
              <a:gd name="T64" fmla="*/ 1438820610 w 123"/>
              <a:gd name="T65" fmla="*/ 2147483646 h 115"/>
              <a:gd name="T66" fmla="*/ 2147483646 w 123"/>
              <a:gd name="T67" fmla="*/ 2147483646 h 115"/>
              <a:gd name="T68" fmla="*/ 2147483646 w 123"/>
              <a:gd name="T69" fmla="*/ 2147483646 h 115"/>
              <a:gd name="T70" fmla="*/ 2147483646 w 123"/>
              <a:gd name="T71" fmla="*/ 1456868187 h 115"/>
              <a:gd name="T72" fmla="*/ 2147483646 w 123"/>
              <a:gd name="T73" fmla="*/ 1150155870 h 115"/>
              <a:gd name="T74" fmla="*/ 2147483646 w 123"/>
              <a:gd name="T75" fmla="*/ 2147483646 h 115"/>
              <a:gd name="T76" fmla="*/ 1438820610 w 123"/>
              <a:gd name="T77" fmla="*/ 2147483646 h 115"/>
              <a:gd name="T78" fmla="*/ 1438820610 w 123"/>
              <a:gd name="T79" fmla="*/ 1456868187 h 115"/>
              <a:gd name="T80" fmla="*/ 2147483646 w 123"/>
              <a:gd name="T81" fmla="*/ 1456868187 h 115"/>
              <a:gd name="T82" fmla="*/ 2147483646 w 123"/>
              <a:gd name="T83" fmla="*/ 2147483646 h 115"/>
              <a:gd name="T84" fmla="*/ 2147483646 w 123"/>
              <a:gd name="T85" fmla="*/ 2147483646 h 115"/>
              <a:gd name="T86" fmla="*/ 2147483646 w 123"/>
              <a:gd name="T87" fmla="*/ 2147483646 h 1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a:noFill/>
          </a:ln>
        </p:spPr>
        <p:txBody>
          <a:bodyPr lIns="182848" tIns="91424" rIns="182848" bIns="91424"/>
          <a:lstStyle/>
          <a:p>
            <a:pPr defTabSz="1828800"/>
            <a:endParaRPr lang="en-US" sz="1350">
              <a:solidFill>
                <a:srgbClr val="262626"/>
              </a:solidFill>
              <a:latin typeface="Arial" panose="020B0604020202020204"/>
            </a:endParaRPr>
          </a:p>
        </p:txBody>
      </p:sp>
      <p:sp>
        <p:nvSpPr>
          <p:cNvPr id="30" name="Freeform 32">
            <a:extLst>
              <a:ext uri="{FF2B5EF4-FFF2-40B4-BE49-F238E27FC236}">
                <a16:creationId xmlns:a16="http://schemas.microsoft.com/office/drawing/2014/main" id="{F94F1C62-2A7F-447B-B2DE-C38AE3CCE3FC}"/>
              </a:ext>
            </a:extLst>
          </p:cNvPr>
          <p:cNvSpPr>
            <a:spLocks noEditPoints="1"/>
          </p:cNvSpPr>
          <p:nvPr/>
        </p:nvSpPr>
        <p:spPr bwMode="auto">
          <a:xfrm>
            <a:off x="6497262" y="2702583"/>
            <a:ext cx="815578" cy="561976"/>
          </a:xfrm>
          <a:custGeom>
            <a:avLst/>
            <a:gdLst>
              <a:gd name="T0" fmla="*/ 2147483646 w 256"/>
              <a:gd name="T1" fmla="*/ 1431903785 h 176"/>
              <a:gd name="T2" fmla="*/ 2147483646 w 256"/>
              <a:gd name="T3" fmla="*/ 54375339 h 176"/>
              <a:gd name="T4" fmla="*/ 2147483646 w 256"/>
              <a:gd name="T5" fmla="*/ 217505612 h 176"/>
              <a:gd name="T6" fmla="*/ 2147483646 w 256"/>
              <a:gd name="T7" fmla="*/ 2147483646 h 176"/>
              <a:gd name="T8" fmla="*/ 2147483646 w 256"/>
              <a:gd name="T9" fmla="*/ 2147483646 h 176"/>
              <a:gd name="T10" fmla="*/ 2147483646 w 256"/>
              <a:gd name="T11" fmla="*/ 1431903785 h 176"/>
              <a:gd name="T12" fmla="*/ 72191441 w 256"/>
              <a:gd name="T13" fmla="*/ 54375339 h 176"/>
              <a:gd name="T14" fmla="*/ 216574322 w 256"/>
              <a:gd name="T15" fmla="*/ 0 h 176"/>
              <a:gd name="T16" fmla="*/ 2147483646 w 256"/>
              <a:gd name="T17" fmla="*/ 0 h 176"/>
              <a:gd name="T18" fmla="*/ 2147483646 w 256"/>
              <a:gd name="T19" fmla="*/ 54375339 h 176"/>
              <a:gd name="T20" fmla="*/ 2147483646 w 256"/>
              <a:gd name="T21" fmla="*/ 1812535413 h 176"/>
              <a:gd name="T22" fmla="*/ 72191441 w 256"/>
              <a:gd name="T23" fmla="*/ 54375339 h 176"/>
              <a:gd name="T24" fmla="*/ 54142519 w 256"/>
              <a:gd name="T25" fmla="*/ 2147483646 h 176"/>
              <a:gd name="T26" fmla="*/ 0 w 256"/>
              <a:gd name="T27" fmla="*/ 2147483646 h 176"/>
              <a:gd name="T28" fmla="*/ 0 w 256"/>
              <a:gd name="T29" fmla="*/ 217505612 h 176"/>
              <a:gd name="T30" fmla="*/ 72191441 w 256"/>
              <a:gd name="T31" fmla="*/ 54375339 h 176"/>
              <a:gd name="T32" fmla="*/ 1479930905 w 256"/>
              <a:gd name="T33" fmla="*/ 1431903785 h 176"/>
              <a:gd name="T34" fmla="*/ 54142519 w 256"/>
              <a:gd name="T35" fmla="*/ 2147483646 h 176"/>
              <a:gd name="T36" fmla="*/ 2147483646 w 256"/>
              <a:gd name="T37" fmla="*/ 2147483646 h 176"/>
              <a:gd name="T38" fmla="*/ 2147483646 w 256"/>
              <a:gd name="T39" fmla="*/ 1667533091 h 176"/>
              <a:gd name="T40" fmla="*/ 2147483646 w 256"/>
              <a:gd name="T41" fmla="*/ 2147483646 h 176"/>
              <a:gd name="T42" fmla="*/ 2147483646 w 256"/>
              <a:gd name="T43" fmla="*/ 2147483646 h 176"/>
              <a:gd name="T44" fmla="*/ 216574322 w 256"/>
              <a:gd name="T45" fmla="*/ 2147483646 h 176"/>
              <a:gd name="T46" fmla="*/ 72191441 w 256"/>
              <a:gd name="T47" fmla="*/ 2147483646 h 176"/>
              <a:gd name="T48" fmla="*/ 1714554149 w 256"/>
              <a:gd name="T49" fmla="*/ 1667533091 h 176"/>
              <a:gd name="T50" fmla="*/ 2147483646 w 256"/>
              <a:gd name="T51" fmla="*/ 2147483646 h 1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 h="176">
                <a:moveTo>
                  <a:pt x="174" y="79"/>
                </a:moveTo>
                <a:cubicBezTo>
                  <a:pt x="252" y="3"/>
                  <a:pt x="252" y="3"/>
                  <a:pt x="252" y="3"/>
                </a:cubicBezTo>
                <a:cubicBezTo>
                  <a:pt x="255" y="6"/>
                  <a:pt x="256" y="9"/>
                  <a:pt x="256" y="12"/>
                </a:cubicBezTo>
                <a:cubicBezTo>
                  <a:pt x="256" y="164"/>
                  <a:pt x="256" y="164"/>
                  <a:pt x="256" y="164"/>
                </a:cubicBezTo>
                <a:cubicBezTo>
                  <a:pt x="256" y="167"/>
                  <a:pt x="255" y="170"/>
                  <a:pt x="253" y="172"/>
                </a:cubicBezTo>
                <a:lnTo>
                  <a:pt x="174" y="79"/>
                </a:lnTo>
                <a:close/>
                <a:moveTo>
                  <a:pt x="4" y="3"/>
                </a:moveTo>
                <a:cubicBezTo>
                  <a:pt x="6" y="1"/>
                  <a:pt x="9" y="0"/>
                  <a:pt x="12" y="0"/>
                </a:cubicBezTo>
                <a:cubicBezTo>
                  <a:pt x="244" y="0"/>
                  <a:pt x="244" y="0"/>
                  <a:pt x="244" y="0"/>
                </a:cubicBezTo>
                <a:cubicBezTo>
                  <a:pt x="247" y="0"/>
                  <a:pt x="250" y="1"/>
                  <a:pt x="252" y="3"/>
                </a:cubicBezTo>
                <a:cubicBezTo>
                  <a:pt x="128" y="100"/>
                  <a:pt x="128" y="100"/>
                  <a:pt x="128" y="100"/>
                </a:cubicBezTo>
                <a:lnTo>
                  <a:pt x="4" y="3"/>
                </a:lnTo>
                <a:close/>
                <a:moveTo>
                  <a:pt x="3" y="172"/>
                </a:moveTo>
                <a:cubicBezTo>
                  <a:pt x="1" y="170"/>
                  <a:pt x="0" y="167"/>
                  <a:pt x="0" y="164"/>
                </a:cubicBezTo>
                <a:cubicBezTo>
                  <a:pt x="0" y="12"/>
                  <a:pt x="0" y="12"/>
                  <a:pt x="0" y="12"/>
                </a:cubicBezTo>
                <a:cubicBezTo>
                  <a:pt x="0" y="9"/>
                  <a:pt x="1" y="6"/>
                  <a:pt x="4" y="3"/>
                </a:cubicBezTo>
                <a:cubicBezTo>
                  <a:pt x="82" y="79"/>
                  <a:pt x="82" y="79"/>
                  <a:pt x="82" y="79"/>
                </a:cubicBezTo>
                <a:lnTo>
                  <a:pt x="3" y="172"/>
                </a:lnTo>
                <a:close/>
                <a:moveTo>
                  <a:pt x="128" y="124"/>
                </a:moveTo>
                <a:cubicBezTo>
                  <a:pt x="161" y="92"/>
                  <a:pt x="161" y="92"/>
                  <a:pt x="161" y="92"/>
                </a:cubicBezTo>
                <a:cubicBezTo>
                  <a:pt x="252" y="173"/>
                  <a:pt x="252" y="173"/>
                  <a:pt x="252" y="173"/>
                </a:cubicBezTo>
                <a:cubicBezTo>
                  <a:pt x="250" y="175"/>
                  <a:pt x="247" y="176"/>
                  <a:pt x="244" y="176"/>
                </a:cubicBezTo>
                <a:cubicBezTo>
                  <a:pt x="12" y="176"/>
                  <a:pt x="12" y="176"/>
                  <a:pt x="12" y="176"/>
                </a:cubicBezTo>
                <a:cubicBezTo>
                  <a:pt x="9" y="176"/>
                  <a:pt x="6" y="175"/>
                  <a:pt x="4" y="173"/>
                </a:cubicBezTo>
                <a:cubicBezTo>
                  <a:pt x="95" y="92"/>
                  <a:pt x="95" y="92"/>
                  <a:pt x="95" y="92"/>
                </a:cubicBezTo>
                <a:lnTo>
                  <a:pt x="128" y="124"/>
                </a:lnTo>
                <a:close/>
              </a:path>
            </a:pathLst>
          </a:custGeom>
          <a:solidFill>
            <a:schemeClr val="bg1"/>
          </a:solidFill>
          <a:ln>
            <a:noFill/>
          </a:ln>
        </p:spPr>
        <p:txBody>
          <a:bodyPr lIns="182848" tIns="91424" rIns="182848" bIns="91424"/>
          <a:lstStyle/>
          <a:p>
            <a:pPr defTabSz="1828800"/>
            <a:endParaRPr lang="en-US" sz="1350" dirty="0">
              <a:solidFill>
                <a:srgbClr val="262626"/>
              </a:solidFill>
              <a:latin typeface="Arial" panose="020B0604020202020204"/>
            </a:endParaRPr>
          </a:p>
        </p:txBody>
      </p:sp>
      <p:sp>
        <p:nvSpPr>
          <p:cNvPr id="31" name="Freeform 16">
            <a:extLst>
              <a:ext uri="{FF2B5EF4-FFF2-40B4-BE49-F238E27FC236}">
                <a16:creationId xmlns:a16="http://schemas.microsoft.com/office/drawing/2014/main" id="{8FA86B87-2EE0-48BE-A6CC-3863C216EAE8}"/>
              </a:ext>
            </a:extLst>
          </p:cNvPr>
          <p:cNvSpPr>
            <a:spLocks/>
          </p:cNvSpPr>
          <p:nvPr/>
        </p:nvSpPr>
        <p:spPr bwMode="auto">
          <a:xfrm>
            <a:off x="6484165" y="4290799"/>
            <a:ext cx="841772" cy="692944"/>
          </a:xfrm>
          <a:custGeom>
            <a:avLst/>
            <a:gdLst>
              <a:gd name="T0" fmla="*/ 2147483646 w 256"/>
              <a:gd name="T1" fmla="*/ 0 h 210"/>
              <a:gd name="T2" fmla="*/ 2147483646 w 256"/>
              <a:gd name="T3" fmla="*/ 309356488 h 210"/>
              <a:gd name="T4" fmla="*/ 2147483646 w 256"/>
              <a:gd name="T5" fmla="*/ 135341814 h 210"/>
              <a:gd name="T6" fmla="*/ 2147483646 w 256"/>
              <a:gd name="T7" fmla="*/ 77336922 h 210"/>
              <a:gd name="T8" fmla="*/ 2147483646 w 256"/>
              <a:gd name="T9" fmla="*/ 560708084 h 210"/>
              <a:gd name="T10" fmla="*/ 2147483646 w 256"/>
              <a:gd name="T11" fmla="*/ 638045006 h 210"/>
              <a:gd name="T12" fmla="*/ 2147483646 w 256"/>
              <a:gd name="T13" fmla="*/ 638045006 h 210"/>
              <a:gd name="T14" fmla="*/ 2147483646 w 256"/>
              <a:gd name="T15" fmla="*/ 483366763 h 210"/>
              <a:gd name="T16" fmla="*/ 2147483646 w 256"/>
              <a:gd name="T17" fmla="*/ 483366763 h 210"/>
              <a:gd name="T18" fmla="*/ 2147483646 w 256"/>
              <a:gd name="T19" fmla="*/ 870060173 h 210"/>
              <a:gd name="T20" fmla="*/ 2147483646 w 256"/>
              <a:gd name="T21" fmla="*/ 1005401986 h 210"/>
              <a:gd name="T22" fmla="*/ 2147483646 w 256"/>
              <a:gd name="T23" fmla="*/ 1643446993 h 210"/>
              <a:gd name="T24" fmla="*/ 2147483646 w 256"/>
              <a:gd name="T25" fmla="*/ 2147483646 h 210"/>
              <a:gd name="T26" fmla="*/ 960369213 w 256"/>
              <a:gd name="T27" fmla="*/ 2147483646 h 210"/>
              <a:gd name="T28" fmla="*/ 364938635 w 256"/>
              <a:gd name="T29" fmla="*/ 2147483646 h 210"/>
              <a:gd name="T30" fmla="*/ 96036483 w 256"/>
              <a:gd name="T31" fmla="*/ 2147483646 h 210"/>
              <a:gd name="T32" fmla="*/ 0 w 256"/>
              <a:gd name="T33" fmla="*/ 2147483646 h 210"/>
              <a:gd name="T34" fmla="*/ 326524042 w 256"/>
              <a:gd name="T35" fmla="*/ 2147483646 h 210"/>
              <a:gd name="T36" fmla="*/ 614637874 w 256"/>
              <a:gd name="T37" fmla="*/ 2147483646 h 210"/>
              <a:gd name="T38" fmla="*/ 1210064068 w 256"/>
              <a:gd name="T39" fmla="*/ 2147483646 h 210"/>
              <a:gd name="T40" fmla="*/ 1498173517 w 256"/>
              <a:gd name="T41" fmla="*/ 2147483646 h 210"/>
              <a:gd name="T42" fmla="*/ 1190856772 w 256"/>
              <a:gd name="T43" fmla="*/ 2147483646 h 210"/>
              <a:gd name="T44" fmla="*/ 557011601 w 256"/>
              <a:gd name="T45" fmla="*/ 2147483646 h 210"/>
              <a:gd name="T46" fmla="*/ 998783806 w 256"/>
              <a:gd name="T47" fmla="*/ 2147483646 h 210"/>
              <a:gd name="T48" fmla="*/ 672259764 w 256"/>
              <a:gd name="T49" fmla="*/ 2147483646 h 210"/>
              <a:gd name="T50" fmla="*/ 192072966 w 256"/>
              <a:gd name="T51" fmla="*/ 1411431826 h 210"/>
              <a:gd name="T52" fmla="*/ 307316745 w 256"/>
              <a:gd name="T53" fmla="*/ 1469436718 h 210"/>
              <a:gd name="T54" fmla="*/ 518597007 w 256"/>
              <a:gd name="T55" fmla="*/ 1527441609 h 210"/>
              <a:gd name="T56" fmla="*/ 653052468 w 256"/>
              <a:gd name="T57" fmla="*/ 1527441609 h 210"/>
              <a:gd name="T58" fmla="*/ 633845171 w 256"/>
              <a:gd name="T59" fmla="*/ 1527441609 h 210"/>
              <a:gd name="T60" fmla="*/ 460975118 w 256"/>
              <a:gd name="T61" fmla="*/ 1372763365 h 210"/>
              <a:gd name="T62" fmla="*/ 230487559 w 256"/>
              <a:gd name="T63" fmla="*/ 444698301 h 210"/>
              <a:gd name="T64" fmla="*/ 345731338 w 256"/>
              <a:gd name="T65" fmla="*/ 193346705 h 210"/>
              <a:gd name="T66" fmla="*/ 345731338 w 256"/>
              <a:gd name="T67" fmla="*/ 193346705 h 210"/>
              <a:gd name="T68" fmla="*/ 441767821 w 256"/>
              <a:gd name="T69" fmla="*/ 290020058 h 210"/>
              <a:gd name="T70" fmla="*/ 729881654 w 256"/>
              <a:gd name="T71" fmla="*/ 580040115 h 210"/>
              <a:gd name="T72" fmla="*/ 1978360315 w 256"/>
              <a:gd name="T73" fmla="*/ 1179416660 h 210"/>
              <a:gd name="T74" fmla="*/ 2147483646 w 256"/>
              <a:gd name="T75" fmla="*/ 1237421552 h 210"/>
              <a:gd name="T76" fmla="*/ 2147483646 w 256"/>
              <a:gd name="T77" fmla="*/ 773386820 h 210"/>
              <a:gd name="T78" fmla="*/ 2147483646 w 256"/>
              <a:gd name="T79" fmla="*/ 77336922 h 210"/>
              <a:gd name="T80" fmla="*/ 2147483646 w 256"/>
              <a:gd name="T81" fmla="*/ 19336430 h 210"/>
              <a:gd name="T82" fmla="*/ 2147483646 w 256"/>
              <a:gd name="T83" fmla="*/ 0 h 2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6" h="210">
                <a:moveTo>
                  <a:pt x="174" y="0"/>
                </a:moveTo>
                <a:cubicBezTo>
                  <a:pt x="194" y="0"/>
                  <a:pt x="205" y="7"/>
                  <a:pt x="216" y="16"/>
                </a:cubicBezTo>
                <a:cubicBezTo>
                  <a:pt x="224" y="16"/>
                  <a:pt x="236" y="11"/>
                  <a:pt x="243" y="7"/>
                </a:cubicBezTo>
                <a:cubicBezTo>
                  <a:pt x="245" y="6"/>
                  <a:pt x="247" y="5"/>
                  <a:pt x="249" y="4"/>
                </a:cubicBezTo>
                <a:cubicBezTo>
                  <a:pt x="245" y="14"/>
                  <a:pt x="240" y="22"/>
                  <a:pt x="232" y="29"/>
                </a:cubicBezTo>
                <a:cubicBezTo>
                  <a:pt x="230" y="30"/>
                  <a:pt x="229" y="32"/>
                  <a:pt x="226" y="33"/>
                </a:cubicBezTo>
                <a:cubicBezTo>
                  <a:pt x="226" y="33"/>
                  <a:pt x="226" y="33"/>
                  <a:pt x="226" y="33"/>
                </a:cubicBezTo>
                <a:cubicBezTo>
                  <a:pt x="238" y="33"/>
                  <a:pt x="247" y="27"/>
                  <a:pt x="256" y="25"/>
                </a:cubicBezTo>
                <a:cubicBezTo>
                  <a:pt x="256" y="25"/>
                  <a:pt x="256" y="25"/>
                  <a:pt x="256" y="25"/>
                </a:cubicBezTo>
                <a:cubicBezTo>
                  <a:pt x="251" y="32"/>
                  <a:pt x="245" y="40"/>
                  <a:pt x="238" y="45"/>
                </a:cubicBezTo>
                <a:cubicBezTo>
                  <a:pt x="235" y="47"/>
                  <a:pt x="233" y="50"/>
                  <a:pt x="230" y="52"/>
                </a:cubicBezTo>
                <a:cubicBezTo>
                  <a:pt x="230" y="64"/>
                  <a:pt x="230" y="75"/>
                  <a:pt x="228" y="85"/>
                </a:cubicBezTo>
                <a:cubicBezTo>
                  <a:pt x="214" y="144"/>
                  <a:pt x="180" y="184"/>
                  <a:pt x="125" y="202"/>
                </a:cubicBezTo>
                <a:cubicBezTo>
                  <a:pt x="105" y="208"/>
                  <a:pt x="73" y="210"/>
                  <a:pt x="50" y="205"/>
                </a:cubicBezTo>
                <a:cubicBezTo>
                  <a:pt x="39" y="202"/>
                  <a:pt x="29" y="199"/>
                  <a:pt x="19" y="195"/>
                </a:cubicBezTo>
                <a:cubicBezTo>
                  <a:pt x="14" y="192"/>
                  <a:pt x="9" y="190"/>
                  <a:pt x="5" y="187"/>
                </a:cubicBezTo>
                <a:cubicBezTo>
                  <a:pt x="3" y="186"/>
                  <a:pt x="2" y="185"/>
                  <a:pt x="0" y="184"/>
                </a:cubicBezTo>
                <a:cubicBezTo>
                  <a:pt x="5" y="184"/>
                  <a:pt x="11" y="186"/>
                  <a:pt x="17" y="185"/>
                </a:cubicBezTo>
                <a:cubicBezTo>
                  <a:pt x="22" y="184"/>
                  <a:pt x="27" y="184"/>
                  <a:pt x="32" y="183"/>
                </a:cubicBezTo>
                <a:cubicBezTo>
                  <a:pt x="44" y="180"/>
                  <a:pt x="54" y="177"/>
                  <a:pt x="63" y="172"/>
                </a:cubicBezTo>
                <a:cubicBezTo>
                  <a:pt x="68" y="169"/>
                  <a:pt x="74" y="166"/>
                  <a:pt x="78" y="162"/>
                </a:cubicBezTo>
                <a:cubicBezTo>
                  <a:pt x="72" y="162"/>
                  <a:pt x="66" y="161"/>
                  <a:pt x="62" y="160"/>
                </a:cubicBezTo>
                <a:cubicBezTo>
                  <a:pt x="45" y="154"/>
                  <a:pt x="35" y="143"/>
                  <a:pt x="29" y="126"/>
                </a:cubicBezTo>
                <a:cubicBezTo>
                  <a:pt x="34" y="127"/>
                  <a:pt x="49" y="128"/>
                  <a:pt x="52" y="125"/>
                </a:cubicBezTo>
                <a:cubicBezTo>
                  <a:pt x="46" y="125"/>
                  <a:pt x="39" y="121"/>
                  <a:pt x="35" y="118"/>
                </a:cubicBezTo>
                <a:cubicBezTo>
                  <a:pt x="21" y="109"/>
                  <a:pt x="10" y="95"/>
                  <a:pt x="10" y="73"/>
                </a:cubicBezTo>
                <a:cubicBezTo>
                  <a:pt x="12" y="74"/>
                  <a:pt x="14" y="75"/>
                  <a:pt x="16" y="76"/>
                </a:cubicBezTo>
                <a:cubicBezTo>
                  <a:pt x="19" y="77"/>
                  <a:pt x="22" y="78"/>
                  <a:pt x="27" y="79"/>
                </a:cubicBezTo>
                <a:cubicBezTo>
                  <a:pt x="28" y="79"/>
                  <a:pt x="32" y="80"/>
                  <a:pt x="34" y="79"/>
                </a:cubicBezTo>
                <a:cubicBezTo>
                  <a:pt x="33" y="79"/>
                  <a:pt x="33" y="79"/>
                  <a:pt x="33" y="79"/>
                </a:cubicBezTo>
                <a:cubicBezTo>
                  <a:pt x="31" y="76"/>
                  <a:pt x="26" y="74"/>
                  <a:pt x="24" y="71"/>
                </a:cubicBezTo>
                <a:cubicBezTo>
                  <a:pt x="15" y="60"/>
                  <a:pt x="7" y="43"/>
                  <a:pt x="12" y="23"/>
                </a:cubicBezTo>
                <a:cubicBezTo>
                  <a:pt x="13" y="18"/>
                  <a:pt x="15" y="14"/>
                  <a:pt x="18" y="10"/>
                </a:cubicBezTo>
                <a:cubicBezTo>
                  <a:pt x="18" y="10"/>
                  <a:pt x="18" y="10"/>
                  <a:pt x="18" y="10"/>
                </a:cubicBezTo>
                <a:cubicBezTo>
                  <a:pt x="19" y="12"/>
                  <a:pt x="21" y="13"/>
                  <a:pt x="23" y="15"/>
                </a:cubicBezTo>
                <a:cubicBezTo>
                  <a:pt x="27" y="21"/>
                  <a:pt x="33" y="26"/>
                  <a:pt x="38" y="30"/>
                </a:cubicBezTo>
                <a:cubicBezTo>
                  <a:pt x="57" y="45"/>
                  <a:pt x="75" y="54"/>
                  <a:pt x="103" y="61"/>
                </a:cubicBezTo>
                <a:cubicBezTo>
                  <a:pt x="110" y="63"/>
                  <a:pt x="118" y="64"/>
                  <a:pt x="126" y="64"/>
                </a:cubicBezTo>
                <a:cubicBezTo>
                  <a:pt x="124" y="57"/>
                  <a:pt x="124" y="46"/>
                  <a:pt x="126" y="40"/>
                </a:cubicBezTo>
                <a:cubicBezTo>
                  <a:pt x="131" y="23"/>
                  <a:pt x="141" y="11"/>
                  <a:pt x="156" y="4"/>
                </a:cubicBezTo>
                <a:cubicBezTo>
                  <a:pt x="160" y="3"/>
                  <a:pt x="164" y="2"/>
                  <a:pt x="168" y="1"/>
                </a:cubicBezTo>
                <a:cubicBezTo>
                  <a:pt x="170" y="1"/>
                  <a:pt x="172" y="0"/>
                  <a:pt x="174" y="0"/>
                </a:cubicBezTo>
              </a:path>
            </a:pathLst>
          </a:custGeom>
          <a:solidFill>
            <a:schemeClr val="bg1"/>
          </a:solidFill>
          <a:ln>
            <a:noFill/>
          </a:ln>
        </p:spPr>
        <p:txBody>
          <a:bodyPr lIns="182848" tIns="91424" rIns="182848" bIns="91424"/>
          <a:lstStyle/>
          <a:p>
            <a:pPr defTabSz="1828800"/>
            <a:endParaRPr lang="en-US" sz="1350">
              <a:solidFill>
                <a:srgbClr val="262626"/>
              </a:solidFill>
              <a:latin typeface="Arial" panose="020B0604020202020204"/>
            </a:endParaRPr>
          </a:p>
        </p:txBody>
      </p:sp>
      <p:sp>
        <p:nvSpPr>
          <p:cNvPr id="32" name="Freeform 178">
            <a:extLst>
              <a:ext uri="{FF2B5EF4-FFF2-40B4-BE49-F238E27FC236}">
                <a16:creationId xmlns:a16="http://schemas.microsoft.com/office/drawing/2014/main" id="{42FB74CE-C6EC-4104-B866-488D894D9FC9}"/>
              </a:ext>
            </a:extLst>
          </p:cNvPr>
          <p:cNvSpPr>
            <a:spLocks noChangeArrowheads="1"/>
          </p:cNvSpPr>
          <p:nvPr/>
        </p:nvSpPr>
        <p:spPr bwMode="auto">
          <a:xfrm>
            <a:off x="4920903" y="4240793"/>
            <a:ext cx="765572" cy="742950"/>
          </a:xfrm>
          <a:custGeom>
            <a:avLst/>
            <a:gdLst>
              <a:gd name="T0" fmla="*/ 603 w 634"/>
              <a:gd name="T1" fmla="*/ 74 h 619"/>
              <a:gd name="T2" fmla="*/ 603 w 634"/>
              <a:gd name="T3" fmla="*/ 74 h 619"/>
              <a:gd name="T4" fmla="*/ 545 w 634"/>
              <a:gd name="T5" fmla="*/ 15 h 619"/>
              <a:gd name="T6" fmla="*/ 486 w 634"/>
              <a:gd name="T7" fmla="*/ 15 h 619"/>
              <a:gd name="T8" fmla="*/ 412 w 634"/>
              <a:gd name="T9" fmla="*/ 133 h 619"/>
              <a:gd name="T10" fmla="*/ 412 w 634"/>
              <a:gd name="T11" fmla="*/ 191 h 619"/>
              <a:gd name="T12" fmla="*/ 441 w 634"/>
              <a:gd name="T13" fmla="*/ 221 h 619"/>
              <a:gd name="T14" fmla="*/ 353 w 634"/>
              <a:gd name="T15" fmla="*/ 324 h 619"/>
              <a:gd name="T16" fmla="*/ 235 w 634"/>
              <a:gd name="T17" fmla="*/ 427 h 619"/>
              <a:gd name="T18" fmla="*/ 191 w 634"/>
              <a:gd name="T19" fmla="*/ 397 h 619"/>
              <a:gd name="T20" fmla="*/ 132 w 634"/>
              <a:gd name="T21" fmla="*/ 397 h 619"/>
              <a:gd name="T22" fmla="*/ 29 w 634"/>
              <a:gd name="T23" fmla="*/ 486 h 619"/>
              <a:gd name="T24" fmla="*/ 29 w 634"/>
              <a:gd name="T25" fmla="*/ 530 h 619"/>
              <a:gd name="T26" fmla="*/ 88 w 634"/>
              <a:gd name="T27" fmla="*/ 589 h 619"/>
              <a:gd name="T28" fmla="*/ 191 w 634"/>
              <a:gd name="T29" fmla="*/ 589 h 619"/>
              <a:gd name="T30" fmla="*/ 427 w 634"/>
              <a:gd name="T31" fmla="*/ 412 h 619"/>
              <a:gd name="T32" fmla="*/ 603 w 634"/>
              <a:gd name="T33" fmla="*/ 191 h 619"/>
              <a:gd name="T34" fmla="*/ 603 w 634"/>
              <a:gd name="T35" fmla="*/ 74 h 619"/>
              <a:gd name="T36" fmla="*/ 574 w 634"/>
              <a:gd name="T37" fmla="*/ 162 h 619"/>
              <a:gd name="T38" fmla="*/ 574 w 634"/>
              <a:gd name="T39" fmla="*/ 162 h 619"/>
              <a:gd name="T40" fmla="*/ 412 w 634"/>
              <a:gd name="T41" fmla="*/ 383 h 619"/>
              <a:gd name="T42" fmla="*/ 162 w 634"/>
              <a:gd name="T43" fmla="*/ 559 h 619"/>
              <a:gd name="T44" fmla="*/ 103 w 634"/>
              <a:gd name="T45" fmla="*/ 559 h 619"/>
              <a:gd name="T46" fmla="*/ 73 w 634"/>
              <a:gd name="T47" fmla="*/ 530 h 619"/>
              <a:gd name="T48" fmla="*/ 73 w 634"/>
              <a:gd name="T49" fmla="*/ 486 h 619"/>
              <a:gd name="T50" fmla="*/ 147 w 634"/>
              <a:gd name="T51" fmla="*/ 442 h 619"/>
              <a:gd name="T52" fmla="*/ 177 w 634"/>
              <a:gd name="T53" fmla="*/ 442 h 619"/>
              <a:gd name="T54" fmla="*/ 221 w 634"/>
              <a:gd name="T55" fmla="*/ 486 h 619"/>
              <a:gd name="T56" fmla="*/ 500 w 634"/>
              <a:gd name="T57" fmla="*/ 221 h 619"/>
              <a:gd name="T58" fmla="*/ 441 w 634"/>
              <a:gd name="T59" fmla="*/ 176 h 619"/>
              <a:gd name="T60" fmla="*/ 441 w 634"/>
              <a:gd name="T61" fmla="*/ 133 h 619"/>
              <a:gd name="T62" fmla="*/ 500 w 634"/>
              <a:gd name="T63" fmla="*/ 59 h 619"/>
              <a:gd name="T64" fmla="*/ 545 w 634"/>
              <a:gd name="T65" fmla="*/ 59 h 619"/>
              <a:gd name="T66" fmla="*/ 574 w 634"/>
              <a:gd name="T67" fmla="*/ 103 h 619"/>
              <a:gd name="T68" fmla="*/ 574 w 634"/>
              <a:gd name="T69" fmla="*/ 16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4" h="619">
                <a:moveTo>
                  <a:pt x="603" y="74"/>
                </a:moveTo>
                <a:lnTo>
                  <a:pt x="603" y="74"/>
                </a:lnTo>
                <a:cubicBezTo>
                  <a:pt x="545" y="15"/>
                  <a:pt x="545" y="15"/>
                  <a:pt x="545" y="15"/>
                </a:cubicBezTo>
                <a:cubicBezTo>
                  <a:pt x="530" y="0"/>
                  <a:pt x="500" y="0"/>
                  <a:pt x="486" y="15"/>
                </a:cubicBezTo>
                <a:cubicBezTo>
                  <a:pt x="412" y="133"/>
                  <a:pt x="412" y="133"/>
                  <a:pt x="412" y="133"/>
                </a:cubicBezTo>
                <a:cubicBezTo>
                  <a:pt x="398" y="147"/>
                  <a:pt x="398" y="176"/>
                  <a:pt x="412" y="191"/>
                </a:cubicBezTo>
                <a:cubicBezTo>
                  <a:pt x="441" y="221"/>
                  <a:pt x="441" y="221"/>
                  <a:pt x="441" y="221"/>
                </a:cubicBezTo>
                <a:cubicBezTo>
                  <a:pt x="412" y="250"/>
                  <a:pt x="382" y="294"/>
                  <a:pt x="353" y="324"/>
                </a:cubicBezTo>
                <a:cubicBezTo>
                  <a:pt x="309" y="368"/>
                  <a:pt x="265" y="397"/>
                  <a:pt x="235" y="427"/>
                </a:cubicBezTo>
                <a:cubicBezTo>
                  <a:pt x="191" y="397"/>
                  <a:pt x="191" y="397"/>
                  <a:pt x="191" y="397"/>
                </a:cubicBezTo>
                <a:cubicBezTo>
                  <a:pt x="177" y="383"/>
                  <a:pt x="162" y="383"/>
                  <a:pt x="132" y="397"/>
                </a:cubicBezTo>
                <a:cubicBezTo>
                  <a:pt x="29" y="486"/>
                  <a:pt x="29" y="486"/>
                  <a:pt x="29" y="486"/>
                </a:cubicBezTo>
                <a:cubicBezTo>
                  <a:pt x="0" y="500"/>
                  <a:pt x="15" y="515"/>
                  <a:pt x="29" y="530"/>
                </a:cubicBezTo>
                <a:cubicBezTo>
                  <a:pt x="88" y="589"/>
                  <a:pt x="88" y="589"/>
                  <a:pt x="88" y="589"/>
                </a:cubicBezTo>
                <a:cubicBezTo>
                  <a:pt x="118" y="618"/>
                  <a:pt x="147" y="618"/>
                  <a:pt x="191" y="589"/>
                </a:cubicBezTo>
                <a:cubicBezTo>
                  <a:pt x="191" y="589"/>
                  <a:pt x="324" y="530"/>
                  <a:pt x="427" y="412"/>
                </a:cubicBezTo>
                <a:cubicBezTo>
                  <a:pt x="530" y="324"/>
                  <a:pt x="603" y="191"/>
                  <a:pt x="603" y="191"/>
                </a:cubicBezTo>
                <a:cubicBezTo>
                  <a:pt x="618" y="147"/>
                  <a:pt x="633" y="103"/>
                  <a:pt x="603" y="74"/>
                </a:cubicBezTo>
                <a:close/>
                <a:moveTo>
                  <a:pt x="574" y="162"/>
                </a:moveTo>
                <a:lnTo>
                  <a:pt x="574" y="162"/>
                </a:lnTo>
                <a:cubicBezTo>
                  <a:pt x="545" y="221"/>
                  <a:pt x="471" y="324"/>
                  <a:pt x="412" y="383"/>
                </a:cubicBezTo>
                <a:cubicBezTo>
                  <a:pt x="339" y="456"/>
                  <a:pt x="162" y="559"/>
                  <a:pt x="162" y="559"/>
                </a:cubicBezTo>
                <a:cubicBezTo>
                  <a:pt x="147" y="574"/>
                  <a:pt x="118" y="574"/>
                  <a:pt x="103" y="559"/>
                </a:cubicBezTo>
                <a:cubicBezTo>
                  <a:pt x="73" y="530"/>
                  <a:pt x="73" y="530"/>
                  <a:pt x="73" y="530"/>
                </a:cubicBezTo>
                <a:cubicBezTo>
                  <a:pt x="59" y="515"/>
                  <a:pt x="59" y="500"/>
                  <a:pt x="73" y="486"/>
                </a:cubicBezTo>
                <a:cubicBezTo>
                  <a:pt x="147" y="442"/>
                  <a:pt x="147" y="442"/>
                  <a:pt x="147" y="442"/>
                </a:cubicBezTo>
                <a:cubicBezTo>
                  <a:pt x="162" y="427"/>
                  <a:pt x="177" y="427"/>
                  <a:pt x="177" y="442"/>
                </a:cubicBezTo>
                <a:cubicBezTo>
                  <a:pt x="221" y="486"/>
                  <a:pt x="221" y="486"/>
                  <a:pt x="221" y="486"/>
                </a:cubicBezTo>
                <a:cubicBezTo>
                  <a:pt x="235" y="471"/>
                  <a:pt x="398" y="368"/>
                  <a:pt x="500" y="221"/>
                </a:cubicBezTo>
                <a:cubicBezTo>
                  <a:pt x="441" y="176"/>
                  <a:pt x="441" y="176"/>
                  <a:pt x="441" y="176"/>
                </a:cubicBezTo>
                <a:cubicBezTo>
                  <a:pt x="441" y="162"/>
                  <a:pt x="441" y="147"/>
                  <a:pt x="441" y="133"/>
                </a:cubicBezTo>
                <a:cubicBezTo>
                  <a:pt x="500" y="59"/>
                  <a:pt x="500" y="59"/>
                  <a:pt x="500" y="59"/>
                </a:cubicBezTo>
                <a:cubicBezTo>
                  <a:pt x="515" y="44"/>
                  <a:pt x="530" y="59"/>
                  <a:pt x="545" y="59"/>
                </a:cubicBezTo>
                <a:cubicBezTo>
                  <a:pt x="574" y="103"/>
                  <a:pt x="574" y="103"/>
                  <a:pt x="574" y="103"/>
                </a:cubicBezTo>
                <a:cubicBezTo>
                  <a:pt x="589" y="117"/>
                  <a:pt x="589" y="147"/>
                  <a:pt x="574" y="162"/>
                </a:cubicBezTo>
                <a:close/>
              </a:path>
            </a:pathLst>
          </a:custGeom>
          <a:solidFill>
            <a:schemeClr val="bg1"/>
          </a:solidFill>
          <a:ln>
            <a:noFill/>
          </a:ln>
          <a:effectLst/>
        </p:spPr>
        <p:txBody>
          <a:bodyPr wrap="none" lIns="68574" tIns="34288" rIns="68574" bIns="34288" anchor="ctr"/>
          <a:lstStyle/>
          <a:p>
            <a:pPr defTabSz="914240">
              <a:defRPr/>
            </a:pPr>
            <a:endParaRPr lang="en-US" sz="1350">
              <a:solidFill>
                <a:srgbClr val="262626"/>
              </a:solidFill>
              <a:latin typeface="Arial" panose="020B0604020202020204"/>
            </a:endParaRPr>
          </a:p>
        </p:txBody>
      </p:sp>
      <p:sp>
        <p:nvSpPr>
          <p:cNvPr id="37" name="Title 1">
            <a:extLst>
              <a:ext uri="{FF2B5EF4-FFF2-40B4-BE49-F238E27FC236}">
                <a16:creationId xmlns:a16="http://schemas.microsoft.com/office/drawing/2014/main" id="{1D04CA8C-E180-4561-8250-B99D0B928EA1}"/>
              </a:ext>
            </a:extLst>
          </p:cNvPr>
          <p:cNvSpPr txBox="1">
            <a:spLocks/>
          </p:cNvSpPr>
          <p:nvPr/>
        </p:nvSpPr>
        <p:spPr>
          <a:xfrm>
            <a:off x="609600" y="115837"/>
            <a:ext cx="10972800" cy="1143000"/>
          </a:xfrm>
          <a:prstGeom prst="rect">
            <a:avLst/>
          </a:prstGeom>
        </p:spPr>
        <p:txBody>
          <a:bodyPr vert="horz" lIns="0" tIns="0" rIns="0" bIns="0" rtlCol="0" anchor="ctr">
            <a:normAutofit/>
          </a:bodyPr>
          <a:lstStyle>
            <a:lvl1pPr algn="l" defTabSz="457200" rtl="0" eaLnBrk="1" latinLnBrk="0" hangingPunct="1">
              <a:spcBef>
                <a:spcPct val="0"/>
              </a:spcBef>
              <a:buNone/>
              <a:defRPr sz="4000" kern="1200">
                <a:solidFill>
                  <a:schemeClr val="tx1">
                    <a:lumMod val="75000"/>
                    <a:lumOff val="25000"/>
                  </a:schemeClr>
                </a:solidFill>
                <a:latin typeface="+mj-lt"/>
                <a:ea typeface="+mj-ea"/>
                <a:cs typeface="+mj-cs"/>
              </a:defRPr>
            </a:lvl1pPr>
          </a:lstStyle>
          <a:p>
            <a:pPr algn="ctr"/>
            <a:r>
              <a:rPr lang="en-GB" b="1" dirty="0">
                <a:solidFill>
                  <a:srgbClr val="E73E97"/>
                </a:solidFill>
                <a:latin typeface="Trebuchet MS" panose="020B0603020202020204" pitchFamily="34" charset="0"/>
              </a:rPr>
              <a:t>Contact Us</a:t>
            </a:r>
          </a:p>
        </p:txBody>
      </p:sp>
      <p:pic>
        <p:nvPicPr>
          <p:cNvPr id="38" name="Picture 37" descr="HWL_PowerPoint_Template_Logo.png">
            <a:extLst>
              <a:ext uri="{FF2B5EF4-FFF2-40B4-BE49-F238E27FC236}">
                <a16:creationId xmlns:a16="http://schemas.microsoft.com/office/drawing/2014/main" id="{C72BBFE9-87D6-409D-BB63-253243AC01B2}"/>
              </a:ext>
            </a:extLst>
          </p:cNvPr>
          <p:cNvPicPr>
            <a:picLocks noChangeAspect="1"/>
          </p:cNvPicPr>
          <p:nvPr/>
        </p:nvPicPr>
        <p:blipFill>
          <a:blip r:embed="rId4" cstate="print"/>
          <a:stretch>
            <a:fillRect/>
          </a:stretch>
        </p:blipFill>
        <p:spPr>
          <a:xfrm>
            <a:off x="453983" y="31494"/>
            <a:ext cx="1224000" cy="1084994"/>
          </a:xfrm>
          <a:prstGeom prst="rect">
            <a:avLst/>
          </a:prstGeom>
        </p:spPr>
      </p:pic>
      <p:pic>
        <p:nvPicPr>
          <p:cNvPr id="39" name="Picture 38">
            <a:extLst>
              <a:ext uri="{FF2B5EF4-FFF2-40B4-BE49-F238E27FC236}">
                <a16:creationId xmlns:a16="http://schemas.microsoft.com/office/drawing/2014/main" id="{3FD0BFF2-7370-49A5-A47F-3946636526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1015" y="317235"/>
            <a:ext cx="3091199" cy="772800"/>
          </a:xfrm>
          <a:prstGeom prst="rect">
            <a:avLst/>
          </a:prstGeom>
        </p:spPr>
      </p:pic>
    </p:spTree>
    <p:extLst>
      <p:ext uri="{BB962C8B-B14F-4D97-AF65-F5344CB8AC3E}">
        <p14:creationId xmlns:p14="http://schemas.microsoft.com/office/powerpoint/2010/main" val="314766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HWL_PowerPoint_Template_Logo.png">
            <a:extLst>
              <a:ext uri="{FF2B5EF4-FFF2-40B4-BE49-F238E27FC236}">
                <a16:creationId xmlns:a16="http://schemas.microsoft.com/office/drawing/2014/main" id="{D9010406-2D0C-447E-B39E-78EFC1BDF30B}"/>
              </a:ext>
            </a:extLst>
          </p:cNvPr>
          <p:cNvPicPr>
            <a:picLocks noChangeAspect="1"/>
          </p:cNvPicPr>
          <p:nvPr/>
        </p:nvPicPr>
        <p:blipFill>
          <a:blip r:embed="rId3" cstate="print"/>
          <a:stretch>
            <a:fillRect/>
          </a:stretch>
        </p:blipFill>
        <p:spPr>
          <a:xfrm>
            <a:off x="453983" y="31494"/>
            <a:ext cx="1224000" cy="1084994"/>
          </a:xfrm>
          <a:prstGeom prst="rect">
            <a:avLst/>
          </a:prstGeom>
        </p:spPr>
      </p:pic>
      <p:sp>
        <p:nvSpPr>
          <p:cNvPr id="64" name="Inhaltsplatzhalter 4">
            <a:extLst>
              <a:ext uri="{FF2B5EF4-FFF2-40B4-BE49-F238E27FC236}">
                <a16:creationId xmlns:a16="http://schemas.microsoft.com/office/drawing/2014/main" id="{573F85AE-4A6E-4DDC-8A1D-E87EF6B73A6B}"/>
              </a:ext>
            </a:extLst>
          </p:cNvPr>
          <p:cNvSpPr txBox="1">
            <a:spLocks/>
          </p:cNvSpPr>
          <p:nvPr/>
        </p:nvSpPr>
        <p:spPr>
          <a:xfrm>
            <a:off x="539039" y="3077894"/>
            <a:ext cx="2459229" cy="268279"/>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897">
              <a:lnSpc>
                <a:spcPct val="120000"/>
              </a:lnSpc>
              <a:spcAft>
                <a:spcPts val="0"/>
              </a:spcAft>
              <a:buNone/>
            </a:pPr>
            <a:endParaRPr lang="en-US" sz="1600" dirty="0">
              <a:solidFill>
                <a:srgbClr val="FFFFFF"/>
              </a:solidFill>
              <a:latin typeface="Arial" panose="020B0604020202020204"/>
            </a:endParaRPr>
          </a:p>
        </p:txBody>
      </p:sp>
      <p:sp>
        <p:nvSpPr>
          <p:cNvPr id="77" name="Freeform 76">
            <a:extLst>
              <a:ext uri="{FF2B5EF4-FFF2-40B4-BE49-F238E27FC236}">
                <a16:creationId xmlns:a16="http://schemas.microsoft.com/office/drawing/2014/main" id="{BE231A32-C42D-4FE1-AB5C-1058C59AF1EC}"/>
              </a:ext>
            </a:extLst>
          </p:cNvPr>
          <p:cNvSpPr>
            <a:spLocks noEditPoints="1"/>
          </p:cNvSpPr>
          <p:nvPr/>
        </p:nvSpPr>
        <p:spPr bwMode="auto">
          <a:xfrm>
            <a:off x="1434966" y="1391956"/>
            <a:ext cx="554567" cy="554567"/>
          </a:xfrm>
          <a:custGeom>
            <a:avLst/>
            <a:gdLst/>
            <a:ahLst/>
            <a:cxnLst>
              <a:cxn ang="0">
                <a:pos x="222" y="154"/>
              </a:cxn>
              <a:cxn ang="0">
                <a:pos x="213" y="176"/>
              </a:cxn>
              <a:cxn ang="0">
                <a:pos x="221" y="215"/>
              </a:cxn>
              <a:cxn ang="0">
                <a:pos x="215" y="222"/>
              </a:cxn>
              <a:cxn ang="0">
                <a:pos x="176" y="212"/>
              </a:cxn>
              <a:cxn ang="0">
                <a:pos x="152" y="222"/>
              </a:cxn>
              <a:cxn ang="0">
                <a:pos x="154" y="222"/>
              </a:cxn>
              <a:cxn ang="0">
                <a:pos x="131" y="256"/>
              </a:cxn>
              <a:cxn ang="0">
                <a:pos x="125" y="256"/>
              </a:cxn>
              <a:cxn ang="0">
                <a:pos x="102" y="221"/>
              </a:cxn>
              <a:cxn ang="0">
                <a:pos x="79" y="211"/>
              </a:cxn>
              <a:cxn ang="0">
                <a:pos x="80" y="213"/>
              </a:cxn>
              <a:cxn ang="0">
                <a:pos x="40" y="221"/>
              </a:cxn>
              <a:cxn ang="0">
                <a:pos x="35" y="216"/>
              </a:cxn>
              <a:cxn ang="0">
                <a:pos x="44" y="175"/>
              </a:cxn>
              <a:cxn ang="0">
                <a:pos x="35" y="154"/>
              </a:cxn>
              <a:cxn ang="0">
                <a:pos x="0" y="131"/>
              </a:cxn>
              <a:cxn ang="0">
                <a:pos x="0" y="125"/>
              </a:cxn>
              <a:cxn ang="0">
                <a:pos x="35" y="102"/>
              </a:cxn>
              <a:cxn ang="0">
                <a:pos x="44" y="80"/>
              </a:cxn>
              <a:cxn ang="0">
                <a:pos x="34" y="40"/>
              </a:cxn>
              <a:cxn ang="0">
                <a:pos x="40" y="35"/>
              </a:cxn>
              <a:cxn ang="0">
                <a:pos x="80" y="43"/>
              </a:cxn>
              <a:cxn ang="0">
                <a:pos x="102" y="34"/>
              </a:cxn>
              <a:cxn ang="0">
                <a:pos x="125" y="0"/>
              </a:cxn>
              <a:cxn ang="0">
                <a:pos x="131" y="0"/>
              </a:cxn>
              <a:cxn ang="0">
                <a:pos x="154" y="34"/>
              </a:cxn>
              <a:cxn ang="0">
                <a:pos x="176" y="43"/>
              </a:cxn>
              <a:cxn ang="0">
                <a:pos x="216" y="34"/>
              </a:cxn>
              <a:cxn ang="0">
                <a:pos x="222" y="40"/>
              </a:cxn>
              <a:cxn ang="0">
                <a:pos x="213" y="80"/>
              </a:cxn>
              <a:cxn ang="0">
                <a:pos x="222" y="102"/>
              </a:cxn>
              <a:cxn ang="0">
                <a:pos x="256" y="125"/>
              </a:cxn>
              <a:cxn ang="0">
                <a:pos x="256" y="131"/>
              </a:cxn>
              <a:cxn ang="0">
                <a:pos x="222" y="154"/>
              </a:cxn>
              <a:cxn ang="0">
                <a:pos x="128" y="56"/>
              </a:cxn>
              <a:cxn ang="0">
                <a:pos x="56" y="128"/>
              </a:cxn>
              <a:cxn ang="0">
                <a:pos x="128" y="200"/>
              </a:cxn>
              <a:cxn ang="0">
                <a:pos x="200" y="128"/>
              </a:cxn>
              <a:cxn ang="0">
                <a:pos x="128" y="56"/>
              </a:cxn>
              <a:cxn ang="0">
                <a:pos x="128" y="176"/>
              </a:cxn>
              <a:cxn ang="0">
                <a:pos x="80" y="128"/>
              </a:cxn>
              <a:cxn ang="0">
                <a:pos x="128" y="80"/>
              </a:cxn>
              <a:cxn ang="0">
                <a:pos x="176" y="128"/>
              </a:cxn>
              <a:cxn ang="0">
                <a:pos x="128" y="176"/>
              </a:cxn>
              <a:cxn ang="0">
                <a:pos x="128" y="104"/>
              </a:cxn>
              <a:cxn ang="0">
                <a:pos x="104" y="128"/>
              </a:cxn>
              <a:cxn ang="0">
                <a:pos x="128" y="152"/>
              </a:cxn>
              <a:cxn ang="0">
                <a:pos x="152" y="128"/>
              </a:cxn>
              <a:cxn ang="0">
                <a:pos x="128" y="104"/>
              </a:cxn>
            </a:cxnLst>
            <a:rect l="0" t="0" r="r" b="b"/>
            <a:pathLst>
              <a:path w="256" h="256">
                <a:moveTo>
                  <a:pt x="222" y="154"/>
                </a:moveTo>
                <a:cubicBezTo>
                  <a:pt x="220" y="162"/>
                  <a:pt x="217" y="169"/>
                  <a:pt x="213" y="176"/>
                </a:cubicBezTo>
                <a:cubicBezTo>
                  <a:pt x="213" y="177"/>
                  <a:pt x="234" y="203"/>
                  <a:pt x="221" y="215"/>
                </a:cubicBezTo>
                <a:cubicBezTo>
                  <a:pt x="215" y="222"/>
                  <a:pt x="215" y="222"/>
                  <a:pt x="215" y="222"/>
                </a:cubicBezTo>
                <a:cubicBezTo>
                  <a:pt x="205" y="231"/>
                  <a:pt x="182" y="216"/>
                  <a:pt x="176" y="212"/>
                </a:cubicBezTo>
                <a:cubicBezTo>
                  <a:pt x="169" y="217"/>
                  <a:pt x="161" y="220"/>
                  <a:pt x="152" y="222"/>
                </a:cubicBezTo>
                <a:cubicBezTo>
                  <a:pt x="154" y="222"/>
                  <a:pt x="154" y="222"/>
                  <a:pt x="154" y="222"/>
                </a:cubicBezTo>
                <a:cubicBezTo>
                  <a:pt x="154" y="222"/>
                  <a:pt x="150" y="256"/>
                  <a:pt x="131" y="256"/>
                </a:cubicBezTo>
                <a:cubicBezTo>
                  <a:pt x="125" y="256"/>
                  <a:pt x="125" y="256"/>
                  <a:pt x="125" y="256"/>
                </a:cubicBezTo>
                <a:cubicBezTo>
                  <a:pt x="111" y="256"/>
                  <a:pt x="103" y="227"/>
                  <a:pt x="102" y="221"/>
                </a:cubicBezTo>
                <a:cubicBezTo>
                  <a:pt x="94" y="219"/>
                  <a:pt x="86" y="216"/>
                  <a:pt x="79" y="211"/>
                </a:cubicBezTo>
                <a:cubicBezTo>
                  <a:pt x="80" y="213"/>
                  <a:pt x="80" y="213"/>
                  <a:pt x="80" y="213"/>
                </a:cubicBezTo>
                <a:cubicBezTo>
                  <a:pt x="80" y="213"/>
                  <a:pt x="53" y="234"/>
                  <a:pt x="40" y="221"/>
                </a:cubicBezTo>
                <a:cubicBezTo>
                  <a:pt x="35" y="216"/>
                  <a:pt x="35" y="216"/>
                  <a:pt x="35" y="216"/>
                </a:cubicBezTo>
                <a:cubicBezTo>
                  <a:pt x="25" y="206"/>
                  <a:pt x="41" y="180"/>
                  <a:pt x="44" y="175"/>
                </a:cubicBezTo>
                <a:cubicBezTo>
                  <a:pt x="40" y="169"/>
                  <a:pt x="37" y="162"/>
                  <a:pt x="35" y="154"/>
                </a:cubicBezTo>
                <a:cubicBezTo>
                  <a:pt x="29" y="153"/>
                  <a:pt x="0" y="145"/>
                  <a:pt x="0" y="131"/>
                </a:cubicBezTo>
                <a:cubicBezTo>
                  <a:pt x="0" y="125"/>
                  <a:pt x="0" y="125"/>
                  <a:pt x="0" y="125"/>
                </a:cubicBezTo>
                <a:cubicBezTo>
                  <a:pt x="0" y="108"/>
                  <a:pt x="28" y="103"/>
                  <a:pt x="35" y="102"/>
                </a:cubicBezTo>
                <a:cubicBezTo>
                  <a:pt x="37" y="94"/>
                  <a:pt x="40" y="87"/>
                  <a:pt x="44" y="80"/>
                </a:cubicBezTo>
                <a:cubicBezTo>
                  <a:pt x="41" y="76"/>
                  <a:pt x="24" y="50"/>
                  <a:pt x="34" y="40"/>
                </a:cubicBezTo>
                <a:cubicBezTo>
                  <a:pt x="40" y="35"/>
                  <a:pt x="40" y="35"/>
                  <a:pt x="40" y="35"/>
                </a:cubicBezTo>
                <a:cubicBezTo>
                  <a:pt x="51" y="23"/>
                  <a:pt x="75" y="39"/>
                  <a:pt x="80" y="43"/>
                </a:cubicBezTo>
                <a:cubicBezTo>
                  <a:pt x="87" y="39"/>
                  <a:pt x="94" y="36"/>
                  <a:pt x="102" y="34"/>
                </a:cubicBezTo>
                <a:cubicBezTo>
                  <a:pt x="104" y="27"/>
                  <a:pt x="112" y="0"/>
                  <a:pt x="125" y="0"/>
                </a:cubicBezTo>
                <a:cubicBezTo>
                  <a:pt x="131" y="0"/>
                  <a:pt x="131" y="0"/>
                  <a:pt x="131" y="0"/>
                </a:cubicBezTo>
                <a:cubicBezTo>
                  <a:pt x="147" y="0"/>
                  <a:pt x="153" y="26"/>
                  <a:pt x="154" y="34"/>
                </a:cubicBezTo>
                <a:cubicBezTo>
                  <a:pt x="162" y="36"/>
                  <a:pt x="169" y="39"/>
                  <a:pt x="176" y="43"/>
                </a:cubicBezTo>
                <a:cubicBezTo>
                  <a:pt x="182" y="39"/>
                  <a:pt x="206" y="24"/>
                  <a:pt x="216" y="34"/>
                </a:cubicBezTo>
                <a:cubicBezTo>
                  <a:pt x="222" y="40"/>
                  <a:pt x="222" y="40"/>
                  <a:pt x="222" y="40"/>
                </a:cubicBezTo>
                <a:cubicBezTo>
                  <a:pt x="233" y="51"/>
                  <a:pt x="217" y="74"/>
                  <a:pt x="213" y="80"/>
                </a:cubicBezTo>
                <a:cubicBezTo>
                  <a:pt x="217" y="87"/>
                  <a:pt x="220" y="94"/>
                  <a:pt x="222" y="102"/>
                </a:cubicBezTo>
                <a:cubicBezTo>
                  <a:pt x="224" y="102"/>
                  <a:pt x="256" y="107"/>
                  <a:pt x="256" y="125"/>
                </a:cubicBezTo>
                <a:cubicBezTo>
                  <a:pt x="256" y="131"/>
                  <a:pt x="256" y="131"/>
                  <a:pt x="256" y="131"/>
                </a:cubicBezTo>
                <a:cubicBezTo>
                  <a:pt x="256" y="144"/>
                  <a:pt x="229" y="152"/>
                  <a:pt x="222" y="154"/>
                </a:cubicBezTo>
                <a:moveTo>
                  <a:pt x="128" y="56"/>
                </a:moveTo>
                <a:cubicBezTo>
                  <a:pt x="88" y="56"/>
                  <a:pt x="56" y="88"/>
                  <a:pt x="56" y="128"/>
                </a:cubicBezTo>
                <a:cubicBezTo>
                  <a:pt x="56" y="168"/>
                  <a:pt x="88" y="200"/>
                  <a:pt x="128" y="200"/>
                </a:cubicBezTo>
                <a:cubicBezTo>
                  <a:pt x="168" y="200"/>
                  <a:pt x="200" y="168"/>
                  <a:pt x="200" y="128"/>
                </a:cubicBezTo>
                <a:cubicBezTo>
                  <a:pt x="200" y="88"/>
                  <a:pt x="168" y="56"/>
                  <a:pt x="128" y="56"/>
                </a:cubicBezTo>
                <a:moveTo>
                  <a:pt x="128" y="176"/>
                </a:moveTo>
                <a:cubicBezTo>
                  <a:pt x="101" y="176"/>
                  <a:pt x="80" y="155"/>
                  <a:pt x="80" y="128"/>
                </a:cubicBezTo>
                <a:cubicBezTo>
                  <a:pt x="80" y="101"/>
                  <a:pt x="101" y="80"/>
                  <a:pt x="128" y="80"/>
                </a:cubicBezTo>
                <a:cubicBezTo>
                  <a:pt x="155" y="80"/>
                  <a:pt x="176" y="101"/>
                  <a:pt x="176" y="128"/>
                </a:cubicBezTo>
                <a:cubicBezTo>
                  <a:pt x="176" y="155"/>
                  <a:pt x="155" y="176"/>
                  <a:pt x="128" y="176"/>
                </a:cubicBezTo>
                <a:moveTo>
                  <a:pt x="128" y="104"/>
                </a:moveTo>
                <a:cubicBezTo>
                  <a:pt x="115" y="104"/>
                  <a:pt x="104" y="115"/>
                  <a:pt x="104" y="128"/>
                </a:cubicBezTo>
                <a:cubicBezTo>
                  <a:pt x="104" y="141"/>
                  <a:pt x="115" y="152"/>
                  <a:pt x="128" y="152"/>
                </a:cubicBezTo>
                <a:cubicBezTo>
                  <a:pt x="141" y="152"/>
                  <a:pt x="152" y="141"/>
                  <a:pt x="152" y="128"/>
                </a:cubicBezTo>
                <a:cubicBezTo>
                  <a:pt x="152" y="115"/>
                  <a:pt x="141" y="104"/>
                  <a:pt x="128"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61"/>
            <a:endParaRPr lang="en-US" sz="2400">
              <a:solidFill>
                <a:srgbClr val="262626"/>
              </a:solidFill>
              <a:latin typeface="Arial" panose="020B0604020202020204"/>
            </a:endParaRPr>
          </a:p>
        </p:txBody>
      </p:sp>
      <p:sp>
        <p:nvSpPr>
          <p:cNvPr id="78" name="Freeform 91">
            <a:extLst>
              <a:ext uri="{FF2B5EF4-FFF2-40B4-BE49-F238E27FC236}">
                <a16:creationId xmlns:a16="http://schemas.microsoft.com/office/drawing/2014/main" id="{D5F8DBFD-9DA8-42DE-852F-A2AE6FF2D452}"/>
              </a:ext>
            </a:extLst>
          </p:cNvPr>
          <p:cNvSpPr>
            <a:spLocks noEditPoints="1"/>
          </p:cNvSpPr>
          <p:nvPr/>
        </p:nvSpPr>
        <p:spPr bwMode="auto">
          <a:xfrm>
            <a:off x="4353419" y="1435346"/>
            <a:ext cx="431800" cy="467784"/>
          </a:xfrm>
          <a:custGeom>
            <a:avLst/>
            <a:gdLst/>
            <a:ahLst/>
            <a:cxnLst>
              <a:cxn ang="0">
                <a:pos x="197" y="104"/>
              </a:cxn>
              <a:cxn ang="0">
                <a:pos x="197" y="104"/>
              </a:cxn>
              <a:cxn ang="0">
                <a:pos x="196" y="105"/>
              </a:cxn>
              <a:cxn ang="0">
                <a:pos x="100" y="12"/>
              </a:cxn>
              <a:cxn ang="0">
                <a:pos x="28" y="12"/>
              </a:cxn>
              <a:cxn ang="0">
                <a:pos x="12" y="12"/>
              </a:cxn>
              <a:cxn ang="0">
                <a:pos x="24" y="0"/>
              </a:cxn>
              <a:cxn ang="0">
                <a:pos x="24" y="0"/>
              </a:cxn>
              <a:cxn ang="0">
                <a:pos x="100" y="0"/>
              </a:cxn>
              <a:cxn ang="0">
                <a:pos x="100" y="0"/>
              </a:cxn>
              <a:cxn ang="0">
                <a:pos x="100" y="0"/>
              </a:cxn>
              <a:cxn ang="0">
                <a:pos x="109" y="4"/>
              </a:cxn>
              <a:cxn ang="0">
                <a:pos x="176" y="68"/>
              </a:cxn>
              <a:cxn ang="0">
                <a:pos x="176" y="68"/>
              </a:cxn>
              <a:cxn ang="0">
                <a:pos x="196" y="87"/>
              </a:cxn>
              <a:cxn ang="0">
                <a:pos x="200" y="96"/>
              </a:cxn>
              <a:cxn ang="0">
                <a:pos x="197" y="104"/>
              </a:cxn>
              <a:cxn ang="0">
                <a:pos x="88" y="24"/>
              </a:cxn>
              <a:cxn ang="0">
                <a:pos x="88" y="24"/>
              </a:cxn>
              <a:cxn ang="0">
                <a:pos x="88" y="24"/>
              </a:cxn>
              <a:cxn ang="0">
                <a:pos x="97" y="28"/>
              </a:cxn>
              <a:cxn ang="0">
                <a:pos x="188" y="115"/>
              </a:cxn>
              <a:cxn ang="0">
                <a:pos x="192" y="122"/>
              </a:cxn>
              <a:cxn ang="0">
                <a:pos x="192" y="122"/>
              </a:cxn>
              <a:cxn ang="0">
                <a:pos x="192" y="123"/>
              </a:cxn>
              <a:cxn ang="0">
                <a:pos x="192" y="123"/>
              </a:cxn>
              <a:cxn ang="0">
                <a:pos x="192" y="124"/>
              </a:cxn>
              <a:cxn ang="0">
                <a:pos x="192" y="124"/>
              </a:cxn>
              <a:cxn ang="0">
                <a:pos x="189" y="132"/>
              </a:cxn>
              <a:cxn ang="0">
                <a:pos x="189" y="132"/>
              </a:cxn>
              <a:cxn ang="0">
                <a:pos x="121" y="212"/>
              </a:cxn>
              <a:cxn ang="0">
                <a:pos x="121" y="212"/>
              </a:cxn>
              <a:cxn ang="0">
                <a:pos x="112" y="216"/>
              </a:cxn>
              <a:cxn ang="0">
                <a:pos x="111" y="216"/>
              </a:cxn>
              <a:cxn ang="0">
                <a:pos x="110" y="216"/>
              </a:cxn>
              <a:cxn ang="0">
                <a:pos x="110" y="216"/>
              </a:cxn>
              <a:cxn ang="0">
                <a:pos x="104" y="213"/>
              </a:cxn>
              <a:cxn ang="0">
                <a:pos x="104" y="213"/>
              </a:cxn>
              <a:cxn ang="0">
                <a:pos x="4" y="121"/>
              </a:cxn>
              <a:cxn ang="0">
                <a:pos x="4" y="121"/>
              </a:cxn>
              <a:cxn ang="0">
                <a:pos x="0" y="112"/>
              </a:cxn>
              <a:cxn ang="0">
                <a:pos x="0" y="112"/>
              </a:cxn>
              <a:cxn ang="0">
                <a:pos x="0" y="48"/>
              </a:cxn>
              <a:cxn ang="0">
                <a:pos x="0" y="36"/>
              </a:cxn>
              <a:cxn ang="0">
                <a:pos x="0" y="36"/>
              </a:cxn>
              <a:cxn ang="0">
                <a:pos x="0" y="36"/>
              </a:cxn>
              <a:cxn ang="0">
                <a:pos x="12" y="24"/>
              </a:cxn>
              <a:cxn ang="0">
                <a:pos x="12" y="24"/>
              </a:cxn>
              <a:cxn ang="0">
                <a:pos x="88" y="24"/>
              </a:cxn>
              <a:cxn ang="0">
                <a:pos x="32" y="72"/>
              </a:cxn>
              <a:cxn ang="0">
                <a:pos x="48" y="56"/>
              </a:cxn>
              <a:cxn ang="0">
                <a:pos x="32" y="40"/>
              </a:cxn>
              <a:cxn ang="0">
                <a:pos x="16" y="56"/>
              </a:cxn>
              <a:cxn ang="0">
                <a:pos x="32" y="72"/>
              </a:cxn>
            </a:cxnLst>
            <a:rect l="0" t="0" r="r" b="b"/>
            <a:pathLst>
              <a:path w="200" h="216">
                <a:moveTo>
                  <a:pt x="197" y="104"/>
                </a:moveTo>
                <a:cubicBezTo>
                  <a:pt x="197" y="104"/>
                  <a:pt x="197" y="104"/>
                  <a:pt x="197" y="104"/>
                </a:cubicBezTo>
                <a:cubicBezTo>
                  <a:pt x="196" y="105"/>
                  <a:pt x="196" y="105"/>
                  <a:pt x="196" y="105"/>
                </a:cubicBezTo>
                <a:cubicBezTo>
                  <a:pt x="100" y="12"/>
                  <a:pt x="100" y="12"/>
                  <a:pt x="100" y="12"/>
                </a:cubicBezTo>
                <a:cubicBezTo>
                  <a:pt x="28" y="12"/>
                  <a:pt x="28" y="12"/>
                  <a:pt x="28" y="12"/>
                </a:cubicBezTo>
                <a:cubicBezTo>
                  <a:pt x="12" y="12"/>
                  <a:pt x="12" y="12"/>
                  <a:pt x="12" y="12"/>
                </a:cubicBezTo>
                <a:cubicBezTo>
                  <a:pt x="12" y="5"/>
                  <a:pt x="17" y="0"/>
                  <a:pt x="24" y="0"/>
                </a:cubicBezTo>
                <a:cubicBezTo>
                  <a:pt x="24" y="0"/>
                  <a:pt x="24" y="0"/>
                  <a:pt x="24" y="0"/>
                </a:cubicBezTo>
                <a:cubicBezTo>
                  <a:pt x="100" y="0"/>
                  <a:pt x="100" y="0"/>
                  <a:pt x="100" y="0"/>
                </a:cubicBezTo>
                <a:cubicBezTo>
                  <a:pt x="100" y="0"/>
                  <a:pt x="100" y="0"/>
                  <a:pt x="100" y="0"/>
                </a:cubicBezTo>
                <a:cubicBezTo>
                  <a:pt x="100" y="0"/>
                  <a:pt x="100" y="0"/>
                  <a:pt x="100" y="0"/>
                </a:cubicBezTo>
                <a:cubicBezTo>
                  <a:pt x="103" y="0"/>
                  <a:pt x="106" y="1"/>
                  <a:pt x="109" y="4"/>
                </a:cubicBezTo>
                <a:cubicBezTo>
                  <a:pt x="176" y="68"/>
                  <a:pt x="176" y="68"/>
                  <a:pt x="176" y="68"/>
                </a:cubicBezTo>
                <a:cubicBezTo>
                  <a:pt x="176" y="68"/>
                  <a:pt x="176" y="68"/>
                  <a:pt x="176" y="68"/>
                </a:cubicBezTo>
                <a:cubicBezTo>
                  <a:pt x="196" y="87"/>
                  <a:pt x="196" y="87"/>
                  <a:pt x="196" y="87"/>
                </a:cubicBezTo>
                <a:cubicBezTo>
                  <a:pt x="199" y="90"/>
                  <a:pt x="200" y="93"/>
                  <a:pt x="200" y="96"/>
                </a:cubicBezTo>
                <a:cubicBezTo>
                  <a:pt x="200" y="99"/>
                  <a:pt x="199" y="102"/>
                  <a:pt x="197" y="104"/>
                </a:cubicBezTo>
                <a:moveTo>
                  <a:pt x="88" y="24"/>
                </a:moveTo>
                <a:cubicBezTo>
                  <a:pt x="88" y="24"/>
                  <a:pt x="88" y="24"/>
                  <a:pt x="88" y="24"/>
                </a:cubicBezTo>
                <a:cubicBezTo>
                  <a:pt x="88" y="24"/>
                  <a:pt x="88" y="24"/>
                  <a:pt x="88" y="24"/>
                </a:cubicBezTo>
                <a:cubicBezTo>
                  <a:pt x="91" y="24"/>
                  <a:pt x="94" y="25"/>
                  <a:pt x="97" y="28"/>
                </a:cubicBezTo>
                <a:cubicBezTo>
                  <a:pt x="188" y="115"/>
                  <a:pt x="188" y="115"/>
                  <a:pt x="188" y="115"/>
                </a:cubicBezTo>
                <a:cubicBezTo>
                  <a:pt x="190" y="117"/>
                  <a:pt x="191" y="119"/>
                  <a:pt x="192" y="122"/>
                </a:cubicBezTo>
                <a:cubicBezTo>
                  <a:pt x="192" y="122"/>
                  <a:pt x="192" y="122"/>
                  <a:pt x="192" y="122"/>
                </a:cubicBezTo>
                <a:cubicBezTo>
                  <a:pt x="192" y="122"/>
                  <a:pt x="192" y="122"/>
                  <a:pt x="192" y="123"/>
                </a:cubicBezTo>
                <a:cubicBezTo>
                  <a:pt x="192" y="123"/>
                  <a:pt x="192" y="123"/>
                  <a:pt x="192" y="123"/>
                </a:cubicBezTo>
                <a:cubicBezTo>
                  <a:pt x="192" y="123"/>
                  <a:pt x="192" y="123"/>
                  <a:pt x="192" y="124"/>
                </a:cubicBezTo>
                <a:cubicBezTo>
                  <a:pt x="192" y="124"/>
                  <a:pt x="192" y="124"/>
                  <a:pt x="192" y="124"/>
                </a:cubicBezTo>
                <a:cubicBezTo>
                  <a:pt x="192" y="127"/>
                  <a:pt x="191" y="130"/>
                  <a:pt x="189" y="132"/>
                </a:cubicBezTo>
                <a:cubicBezTo>
                  <a:pt x="189" y="132"/>
                  <a:pt x="189" y="132"/>
                  <a:pt x="189" y="132"/>
                </a:cubicBezTo>
                <a:cubicBezTo>
                  <a:pt x="121" y="212"/>
                  <a:pt x="121" y="212"/>
                  <a:pt x="121" y="212"/>
                </a:cubicBezTo>
                <a:cubicBezTo>
                  <a:pt x="121" y="212"/>
                  <a:pt x="121" y="212"/>
                  <a:pt x="121" y="212"/>
                </a:cubicBezTo>
                <a:cubicBezTo>
                  <a:pt x="119" y="214"/>
                  <a:pt x="116" y="216"/>
                  <a:pt x="112" y="216"/>
                </a:cubicBezTo>
                <a:cubicBezTo>
                  <a:pt x="112" y="216"/>
                  <a:pt x="111" y="216"/>
                  <a:pt x="111" y="216"/>
                </a:cubicBezTo>
                <a:cubicBezTo>
                  <a:pt x="111" y="216"/>
                  <a:pt x="110" y="216"/>
                  <a:pt x="110" y="216"/>
                </a:cubicBezTo>
                <a:cubicBezTo>
                  <a:pt x="110" y="216"/>
                  <a:pt x="110" y="216"/>
                  <a:pt x="110" y="216"/>
                </a:cubicBezTo>
                <a:cubicBezTo>
                  <a:pt x="108" y="215"/>
                  <a:pt x="106" y="214"/>
                  <a:pt x="104" y="213"/>
                </a:cubicBezTo>
                <a:cubicBezTo>
                  <a:pt x="104" y="213"/>
                  <a:pt x="104" y="213"/>
                  <a:pt x="104" y="213"/>
                </a:cubicBezTo>
                <a:cubicBezTo>
                  <a:pt x="4" y="121"/>
                  <a:pt x="4" y="121"/>
                  <a:pt x="4" y="121"/>
                </a:cubicBezTo>
                <a:cubicBezTo>
                  <a:pt x="4" y="121"/>
                  <a:pt x="4" y="121"/>
                  <a:pt x="4" y="121"/>
                </a:cubicBezTo>
                <a:cubicBezTo>
                  <a:pt x="2" y="119"/>
                  <a:pt x="0" y="116"/>
                  <a:pt x="0" y="112"/>
                </a:cubicBezTo>
                <a:cubicBezTo>
                  <a:pt x="0" y="112"/>
                  <a:pt x="0" y="112"/>
                  <a:pt x="0" y="112"/>
                </a:cubicBezTo>
                <a:cubicBezTo>
                  <a:pt x="0" y="48"/>
                  <a:pt x="0" y="48"/>
                  <a:pt x="0" y="48"/>
                </a:cubicBezTo>
                <a:cubicBezTo>
                  <a:pt x="0" y="36"/>
                  <a:pt x="0" y="36"/>
                  <a:pt x="0" y="36"/>
                </a:cubicBezTo>
                <a:cubicBezTo>
                  <a:pt x="0" y="36"/>
                  <a:pt x="0" y="36"/>
                  <a:pt x="0" y="36"/>
                </a:cubicBezTo>
                <a:cubicBezTo>
                  <a:pt x="0" y="36"/>
                  <a:pt x="0" y="36"/>
                  <a:pt x="0" y="36"/>
                </a:cubicBezTo>
                <a:cubicBezTo>
                  <a:pt x="0" y="29"/>
                  <a:pt x="5" y="24"/>
                  <a:pt x="12" y="24"/>
                </a:cubicBezTo>
                <a:cubicBezTo>
                  <a:pt x="12" y="24"/>
                  <a:pt x="12" y="24"/>
                  <a:pt x="12" y="24"/>
                </a:cubicBezTo>
                <a:lnTo>
                  <a:pt x="88" y="24"/>
                </a:lnTo>
                <a:close/>
                <a:moveTo>
                  <a:pt x="32" y="72"/>
                </a:moveTo>
                <a:cubicBezTo>
                  <a:pt x="41" y="72"/>
                  <a:pt x="48" y="65"/>
                  <a:pt x="48" y="56"/>
                </a:cubicBezTo>
                <a:cubicBezTo>
                  <a:pt x="48" y="47"/>
                  <a:pt x="41" y="40"/>
                  <a:pt x="32" y="40"/>
                </a:cubicBezTo>
                <a:cubicBezTo>
                  <a:pt x="23" y="40"/>
                  <a:pt x="16" y="47"/>
                  <a:pt x="16" y="56"/>
                </a:cubicBezTo>
                <a:cubicBezTo>
                  <a:pt x="16" y="65"/>
                  <a:pt x="23" y="72"/>
                  <a:pt x="32" y="7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61"/>
            <a:endParaRPr lang="en-US" sz="2400">
              <a:solidFill>
                <a:srgbClr val="262626"/>
              </a:solidFill>
              <a:latin typeface="Arial" panose="020B0604020202020204"/>
            </a:endParaRPr>
          </a:p>
        </p:txBody>
      </p:sp>
      <p:sp>
        <p:nvSpPr>
          <p:cNvPr id="30" name="Title 1">
            <a:extLst>
              <a:ext uri="{FF2B5EF4-FFF2-40B4-BE49-F238E27FC236}">
                <a16:creationId xmlns:a16="http://schemas.microsoft.com/office/drawing/2014/main" id="{B2E3AA7B-14D4-4273-9B9B-7DC8C2F83265}"/>
              </a:ext>
            </a:extLst>
          </p:cNvPr>
          <p:cNvSpPr txBox="1">
            <a:spLocks/>
          </p:cNvSpPr>
          <p:nvPr/>
        </p:nvSpPr>
        <p:spPr>
          <a:xfrm>
            <a:off x="650162" y="2491"/>
            <a:ext cx="10972800" cy="1143000"/>
          </a:xfrm>
          <a:prstGeom prst="rect">
            <a:avLst/>
          </a:prstGeom>
        </p:spPr>
        <p:txBody>
          <a:bodyPr vert="horz" lIns="0" tIns="0" rIns="0" bIns="0" rtlCol="0" anchor="ctr">
            <a:normAutofit/>
          </a:bodyPr>
          <a:lstStyle>
            <a:lvl1pPr algn="l" defTabSz="457200" rtl="0" eaLnBrk="1" latinLnBrk="0" hangingPunct="1">
              <a:spcBef>
                <a:spcPct val="0"/>
              </a:spcBef>
              <a:buNone/>
              <a:defRPr sz="4000" kern="1200">
                <a:solidFill>
                  <a:schemeClr val="tx1">
                    <a:lumMod val="75000"/>
                    <a:lumOff val="25000"/>
                  </a:schemeClr>
                </a:solidFill>
                <a:latin typeface="+mj-lt"/>
                <a:ea typeface="+mj-ea"/>
                <a:cs typeface="+mj-cs"/>
              </a:defRPr>
            </a:lvl1pPr>
          </a:lstStyle>
          <a:p>
            <a:pPr algn="ctr"/>
            <a:r>
              <a:rPr lang="en-GB" b="1" dirty="0">
                <a:solidFill>
                  <a:srgbClr val="E73E97"/>
                </a:solidFill>
                <a:latin typeface="Trebuchet MS" panose="020B0603020202020204" pitchFamily="34" charset="0"/>
              </a:rPr>
              <a:t>Methodology</a:t>
            </a:r>
          </a:p>
        </p:txBody>
      </p:sp>
      <p:pic>
        <p:nvPicPr>
          <p:cNvPr id="31" name="Picture 30">
            <a:extLst>
              <a:ext uri="{FF2B5EF4-FFF2-40B4-BE49-F238E27FC236}">
                <a16:creationId xmlns:a16="http://schemas.microsoft.com/office/drawing/2014/main" id="{DAA03081-2894-4198-920A-829C831FBA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1015" y="317235"/>
            <a:ext cx="3091199" cy="772800"/>
          </a:xfrm>
          <a:prstGeom prst="rect">
            <a:avLst/>
          </a:prstGeom>
        </p:spPr>
      </p:pic>
      <p:sp>
        <p:nvSpPr>
          <p:cNvPr id="27" name="TextBox 26">
            <a:extLst>
              <a:ext uri="{FF2B5EF4-FFF2-40B4-BE49-F238E27FC236}">
                <a16:creationId xmlns:a16="http://schemas.microsoft.com/office/drawing/2014/main" id="{49060399-58C9-4B48-94BC-0ADF583FE270}"/>
              </a:ext>
            </a:extLst>
          </p:cNvPr>
          <p:cNvSpPr txBox="1"/>
          <p:nvPr/>
        </p:nvSpPr>
        <p:spPr>
          <a:xfrm>
            <a:off x="533973" y="1542790"/>
            <a:ext cx="4802131" cy="4247317"/>
          </a:xfrm>
          <a:prstGeom prst="rect">
            <a:avLst/>
          </a:prstGeom>
          <a:noFill/>
        </p:spPr>
        <p:txBody>
          <a:bodyPr wrap="square">
            <a:spAutoFit/>
          </a:bodyPr>
          <a:lstStyle/>
          <a:p>
            <a:r>
              <a:rPr lang="en-GB" dirty="0">
                <a:solidFill>
                  <a:srgbClr val="000000"/>
                </a:solidFill>
              </a:rPr>
              <a:t>Healthwatch Haringey carried out a GP stocktake (November 2021 to January 2022)</a:t>
            </a:r>
          </a:p>
          <a:p>
            <a:endParaRPr lang="en-GB" dirty="0">
              <a:solidFill>
                <a:srgbClr val="000000"/>
              </a:solidFill>
            </a:endParaRPr>
          </a:p>
          <a:p>
            <a:r>
              <a:rPr lang="en-GB" dirty="0">
                <a:solidFill>
                  <a:srgbClr val="000000"/>
                </a:solidFill>
              </a:rPr>
              <a:t>We covered all 40 GP practices in Haringey</a:t>
            </a:r>
          </a:p>
          <a:p>
            <a:endParaRPr lang="en-GB" dirty="0">
              <a:solidFill>
                <a:srgbClr val="000000"/>
              </a:solidFill>
            </a:endParaRPr>
          </a:p>
          <a:p>
            <a:r>
              <a:rPr lang="en-GB" dirty="0">
                <a:solidFill>
                  <a:srgbClr val="000000"/>
                </a:solidFill>
                <a:effectLst/>
              </a:rPr>
              <a:t>We looked at </a:t>
            </a:r>
            <a:r>
              <a:rPr lang="en-GB" dirty="0">
                <a:solidFill>
                  <a:srgbClr val="000000"/>
                </a:solidFill>
              </a:rPr>
              <a:t>phone systems and websites</a:t>
            </a:r>
          </a:p>
          <a:p>
            <a:endParaRPr lang="en-GB" dirty="0">
              <a:solidFill>
                <a:srgbClr val="000000"/>
              </a:solidFill>
            </a:endParaRPr>
          </a:p>
          <a:p>
            <a:r>
              <a:rPr lang="en-GB" dirty="0">
                <a:solidFill>
                  <a:srgbClr val="000000"/>
                </a:solidFill>
              </a:rPr>
              <a:t>Methodology based on:</a:t>
            </a:r>
          </a:p>
          <a:p>
            <a:endParaRPr lang="en-GB" dirty="0">
              <a:solidFill>
                <a:srgbClr val="000000"/>
              </a:solidFill>
            </a:endParaRPr>
          </a:p>
          <a:p>
            <a:pPr marL="285750" indent="-285750">
              <a:buFontTx/>
              <a:buChar char="-"/>
            </a:pPr>
            <a:r>
              <a:rPr lang="en-GB" dirty="0">
                <a:solidFill>
                  <a:srgbClr val="000000"/>
                </a:solidFill>
              </a:rPr>
              <a:t>the mystery shopping exercise we did last year, </a:t>
            </a:r>
          </a:p>
          <a:p>
            <a:pPr marL="285750" indent="-285750">
              <a:buFontTx/>
              <a:buChar char="-"/>
            </a:pPr>
            <a:r>
              <a:rPr lang="en-GB" dirty="0">
                <a:solidFill>
                  <a:srgbClr val="000000"/>
                </a:solidFill>
              </a:rPr>
              <a:t>our work on GP services over the last 2 years, and </a:t>
            </a:r>
          </a:p>
          <a:p>
            <a:pPr marL="285750" indent="-285750">
              <a:buFontTx/>
              <a:buChar char="-"/>
            </a:pPr>
            <a:r>
              <a:rPr lang="en-GB" dirty="0">
                <a:solidFill>
                  <a:srgbClr val="000000"/>
                </a:solidFill>
              </a:rPr>
              <a:t>work by other local Healthwatch on GP services over the last 2 years</a:t>
            </a:r>
          </a:p>
        </p:txBody>
      </p:sp>
      <p:grpSp>
        <p:nvGrpSpPr>
          <p:cNvPr id="3" name="Group 2">
            <a:extLst>
              <a:ext uri="{FF2B5EF4-FFF2-40B4-BE49-F238E27FC236}">
                <a16:creationId xmlns:a16="http://schemas.microsoft.com/office/drawing/2014/main" id="{6FBF1C44-9398-4673-8FCC-2C1420DCED29}"/>
              </a:ext>
            </a:extLst>
          </p:cNvPr>
          <p:cNvGrpSpPr/>
          <p:nvPr/>
        </p:nvGrpSpPr>
        <p:grpSpPr>
          <a:xfrm>
            <a:off x="8977656" y="1086751"/>
            <a:ext cx="2629341" cy="4642451"/>
            <a:chOff x="6136562" y="1090035"/>
            <a:chExt cx="2629341" cy="4642451"/>
          </a:xfrm>
        </p:grpSpPr>
        <p:sp>
          <p:nvSpPr>
            <p:cNvPr id="54" name="Rounded Rectangle 217">
              <a:extLst>
                <a:ext uri="{FF2B5EF4-FFF2-40B4-BE49-F238E27FC236}">
                  <a16:creationId xmlns:a16="http://schemas.microsoft.com/office/drawing/2014/main" id="{A5733B52-CB42-439E-95A6-FB87D68F88DC}"/>
                </a:ext>
              </a:extLst>
            </p:cNvPr>
            <p:cNvSpPr/>
            <p:nvPr/>
          </p:nvSpPr>
          <p:spPr>
            <a:xfrm>
              <a:off x="6136562" y="1630953"/>
              <a:ext cx="2629341" cy="4101533"/>
            </a:xfrm>
            <a:prstGeom prst="roundRect">
              <a:avLst>
                <a:gd name="adj" fmla="val 363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1"/>
              <a:endParaRPr lang="en-US" sz="1600" b="1" dirty="0">
                <a:solidFill>
                  <a:srgbClr val="FFFFFF"/>
                </a:solidFill>
                <a:latin typeface="Arial" panose="020B0604020202020204"/>
              </a:endParaRPr>
            </a:p>
            <a:p>
              <a:pPr algn="ctr" defTabSz="1219261"/>
              <a:endParaRPr lang="en-US" sz="1600" b="1" dirty="0">
                <a:solidFill>
                  <a:srgbClr val="FFFFFF"/>
                </a:solidFill>
                <a:latin typeface="Arial" panose="020B0604020202020204"/>
              </a:endParaRPr>
            </a:p>
            <a:p>
              <a:pPr algn="ctr" defTabSz="1219261"/>
              <a:endParaRPr lang="en-US" sz="1600" b="1" dirty="0">
                <a:solidFill>
                  <a:srgbClr val="FFFFFF"/>
                </a:solidFill>
                <a:latin typeface="Arial" panose="020B0604020202020204"/>
              </a:endParaRPr>
            </a:p>
            <a:p>
              <a:pPr algn="ctr" defTabSz="1219261"/>
              <a:endParaRPr lang="en-US" sz="1600" b="1" dirty="0">
                <a:solidFill>
                  <a:srgbClr val="FFFFFF"/>
                </a:solidFill>
                <a:latin typeface="Arial" panose="020B0604020202020204"/>
              </a:endParaRPr>
            </a:p>
            <a:p>
              <a:pPr algn="ctr" defTabSz="1219261"/>
              <a:endParaRPr lang="en-US" sz="1600" dirty="0">
                <a:solidFill>
                  <a:srgbClr val="FFFFFF"/>
                </a:solidFill>
              </a:endParaRPr>
            </a:p>
            <a:p>
              <a:pPr algn="ctr" defTabSz="1219261"/>
              <a:r>
                <a:rPr lang="en-GB" sz="1600" dirty="0">
                  <a:ea typeface="Calibri" panose="020F0502020204030204" pitchFamily="34" charset="0"/>
                  <a:cs typeface="Times New Roman" panose="02020603050405020304" pitchFamily="18" charset="0"/>
                </a:rPr>
                <a:t>Reviewing</a:t>
              </a:r>
              <a:r>
                <a:rPr lang="en-GB" sz="1600" dirty="0">
                  <a:effectLst/>
                  <a:ea typeface="Calibri" panose="020F0502020204030204" pitchFamily="34" charset="0"/>
                  <a:cs typeface="Times New Roman" panose="02020603050405020304" pitchFamily="18" charset="0"/>
                </a:rPr>
                <a:t> Haringey GP practice websites on how easy it was to find key information, how up-to-date information was, how accessible and user-friendly they were, and on  </a:t>
              </a:r>
              <a:r>
                <a:rPr lang="en-GB" sz="1600" dirty="0">
                  <a:ea typeface="Calibri" panose="020F0502020204030204" pitchFamily="34" charset="0"/>
                  <a:cs typeface="Times New Roman" panose="02020603050405020304" pitchFamily="18" charset="0"/>
                </a:rPr>
                <a:t>online systems used. </a:t>
              </a:r>
              <a:endParaRPr lang="en-GB" sz="1600" dirty="0">
                <a:effectLst/>
                <a:ea typeface="Calibri" panose="020F0502020204030204" pitchFamily="34" charset="0"/>
                <a:cs typeface="Times New Roman" panose="02020603050405020304" pitchFamily="18" charset="0"/>
              </a:endParaRPr>
            </a:p>
            <a:p>
              <a:pPr algn="ctr" defTabSz="1219261"/>
              <a:endParaRPr lang="en-US" sz="1600" dirty="0">
                <a:solidFill>
                  <a:srgbClr val="FFFFFF"/>
                </a:solidFill>
                <a:latin typeface="Arial" panose="020B0604020202020204"/>
              </a:endParaRPr>
            </a:p>
          </p:txBody>
        </p:sp>
        <p:sp>
          <p:nvSpPr>
            <p:cNvPr id="55" name="Rectangle: Rounded Corners 54">
              <a:extLst>
                <a:ext uri="{FF2B5EF4-FFF2-40B4-BE49-F238E27FC236}">
                  <a16:creationId xmlns:a16="http://schemas.microsoft.com/office/drawing/2014/main" id="{34AA6778-A550-4866-81DE-2D0E28688415}"/>
                </a:ext>
              </a:extLst>
            </p:cNvPr>
            <p:cNvSpPr/>
            <p:nvPr/>
          </p:nvSpPr>
          <p:spPr>
            <a:xfrm>
              <a:off x="6294484" y="2336736"/>
              <a:ext cx="2313497" cy="539275"/>
            </a:xfrm>
            <a:prstGeom prst="roundRect">
              <a:avLst>
                <a:gd name="adj" fmla="val 50000"/>
              </a:avLst>
            </a:prstGeom>
            <a:solidFill>
              <a:schemeClr val="bg1"/>
            </a:solidFill>
            <a:ln>
              <a:noFill/>
            </a:ln>
            <a:effectLst>
              <a:outerShdw blurRad="635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1">
                <a:lnSpc>
                  <a:spcPct val="120000"/>
                </a:lnSpc>
              </a:pPr>
              <a:r>
                <a:rPr lang="en-US" sz="1600" b="1" dirty="0">
                  <a:solidFill>
                    <a:srgbClr val="84BD00"/>
                  </a:solidFill>
                  <a:latin typeface="Arial" panose="020B0604020202020204"/>
                </a:rPr>
                <a:t>Website Reviews</a:t>
              </a:r>
              <a:endParaRPr lang="en-US" sz="1867" b="1" dirty="0">
                <a:solidFill>
                  <a:srgbClr val="84BD00"/>
                </a:solidFill>
                <a:latin typeface="Arial" panose="020B0604020202020204"/>
              </a:endParaRPr>
            </a:p>
          </p:txBody>
        </p:sp>
        <p:sp>
          <p:nvSpPr>
            <p:cNvPr id="56" name="Oval 55">
              <a:extLst>
                <a:ext uri="{FF2B5EF4-FFF2-40B4-BE49-F238E27FC236}">
                  <a16:creationId xmlns:a16="http://schemas.microsoft.com/office/drawing/2014/main" id="{4070424B-A89A-4865-8D00-2E4D8606766C}"/>
                </a:ext>
              </a:extLst>
            </p:cNvPr>
            <p:cNvSpPr/>
            <p:nvPr/>
          </p:nvSpPr>
          <p:spPr>
            <a:xfrm>
              <a:off x="6873639" y="1090035"/>
              <a:ext cx="1105504" cy="1105501"/>
            </a:xfrm>
            <a:prstGeom prst="ellipse">
              <a:avLst/>
            </a:prstGeom>
            <a:solidFill>
              <a:srgbClr val="84B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1"/>
              <a:endParaRPr lang="en-US" sz="1600" dirty="0">
                <a:solidFill>
                  <a:srgbClr val="FFFFFF"/>
                </a:solidFill>
                <a:latin typeface="Arial" panose="020B0604020202020204"/>
              </a:endParaRPr>
            </a:p>
          </p:txBody>
        </p:sp>
        <p:sp>
          <p:nvSpPr>
            <p:cNvPr id="29" name="Freeform 96">
              <a:extLst>
                <a:ext uri="{FF2B5EF4-FFF2-40B4-BE49-F238E27FC236}">
                  <a16:creationId xmlns:a16="http://schemas.microsoft.com/office/drawing/2014/main" id="{27668FD4-034B-4102-A106-132546D03FD0}"/>
                </a:ext>
              </a:extLst>
            </p:cNvPr>
            <p:cNvSpPr>
              <a:spLocks noChangeArrowheads="1"/>
            </p:cNvSpPr>
            <p:nvPr/>
          </p:nvSpPr>
          <p:spPr bwMode="auto">
            <a:xfrm>
              <a:off x="7167191" y="1383585"/>
              <a:ext cx="518400" cy="518400"/>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bg1"/>
            </a:solidFill>
            <a:ln>
              <a:noFill/>
            </a:ln>
            <a:effectLst/>
          </p:spPr>
          <p:txBody>
            <a:bodyPr wrap="none" lIns="68568" tIns="34284" rIns="68568" bIns="34284" anchor="ctr"/>
            <a:lstStyle/>
            <a:p>
              <a:pPr defTabSz="914240">
                <a:defRPr/>
              </a:pPr>
              <a:endParaRPr lang="en-US" sz="1350" dirty="0">
                <a:solidFill>
                  <a:srgbClr val="262626"/>
                </a:solidFill>
                <a:latin typeface="Arial" panose="020B0604020202020204"/>
              </a:endParaRPr>
            </a:p>
          </p:txBody>
        </p:sp>
      </p:grpSp>
      <p:sp>
        <p:nvSpPr>
          <p:cNvPr id="32" name="Freeform 26">
            <a:extLst>
              <a:ext uri="{FF2B5EF4-FFF2-40B4-BE49-F238E27FC236}">
                <a16:creationId xmlns:a16="http://schemas.microsoft.com/office/drawing/2014/main" id="{2640C1A0-3F08-447A-87FA-81B7F0A0B21E}"/>
              </a:ext>
            </a:extLst>
          </p:cNvPr>
          <p:cNvSpPr>
            <a:spLocks noChangeArrowheads="1"/>
          </p:cNvSpPr>
          <p:nvPr/>
        </p:nvSpPr>
        <p:spPr bwMode="auto">
          <a:xfrm>
            <a:off x="5396580" y="3573372"/>
            <a:ext cx="422672" cy="216694"/>
          </a:xfrm>
          <a:custGeom>
            <a:avLst/>
            <a:gdLst>
              <a:gd name="T0" fmla="*/ 363 w 479"/>
              <a:gd name="T1" fmla="*/ 247 h 248"/>
              <a:gd name="T2" fmla="*/ 363 w 479"/>
              <a:gd name="T3" fmla="*/ 168 h 248"/>
              <a:gd name="T4" fmla="*/ 0 w 479"/>
              <a:gd name="T5" fmla="*/ 168 h 248"/>
              <a:gd name="T6" fmla="*/ 0 w 479"/>
              <a:gd name="T7" fmla="*/ 79 h 248"/>
              <a:gd name="T8" fmla="*/ 363 w 479"/>
              <a:gd name="T9" fmla="*/ 79 h 248"/>
              <a:gd name="T10" fmla="*/ 363 w 479"/>
              <a:gd name="T11" fmla="*/ 0 h 248"/>
              <a:gd name="T12" fmla="*/ 478 w 479"/>
              <a:gd name="T13" fmla="*/ 124 h 248"/>
              <a:gd name="T14" fmla="*/ 363 w 479"/>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248">
                <a:moveTo>
                  <a:pt x="363" y="247"/>
                </a:moveTo>
                <a:lnTo>
                  <a:pt x="363" y="168"/>
                </a:lnTo>
                <a:lnTo>
                  <a:pt x="0" y="168"/>
                </a:lnTo>
                <a:lnTo>
                  <a:pt x="0" y="79"/>
                </a:lnTo>
                <a:lnTo>
                  <a:pt x="363" y="79"/>
                </a:lnTo>
                <a:lnTo>
                  <a:pt x="363" y="0"/>
                </a:lnTo>
                <a:lnTo>
                  <a:pt x="478" y="124"/>
                </a:lnTo>
                <a:lnTo>
                  <a:pt x="363" y="247"/>
                </a:lnTo>
              </a:path>
            </a:pathLst>
          </a:custGeom>
          <a:solidFill>
            <a:srgbClr val="E73E97"/>
          </a:solidFill>
          <a:ln>
            <a:noFill/>
          </a:ln>
          <a:effectLst/>
        </p:spPr>
        <p:txBody>
          <a:bodyPr wrap="none" lIns="68568" tIns="34284" rIns="68568" bIns="34284" anchor="ctr"/>
          <a:lstStyle/>
          <a:p>
            <a:pPr defTabSz="914240">
              <a:defRPr/>
            </a:pPr>
            <a:endParaRPr lang="en-US" sz="1350" dirty="0">
              <a:solidFill>
                <a:srgbClr val="262626"/>
              </a:solidFill>
              <a:latin typeface="Arial" panose="020B0604020202020204"/>
            </a:endParaRPr>
          </a:p>
        </p:txBody>
      </p:sp>
      <p:grpSp>
        <p:nvGrpSpPr>
          <p:cNvPr id="48" name="Group 47">
            <a:extLst>
              <a:ext uri="{FF2B5EF4-FFF2-40B4-BE49-F238E27FC236}">
                <a16:creationId xmlns:a16="http://schemas.microsoft.com/office/drawing/2014/main" id="{9F0241A5-911F-400B-9921-26CE0936A43E}"/>
              </a:ext>
            </a:extLst>
          </p:cNvPr>
          <p:cNvGrpSpPr/>
          <p:nvPr/>
        </p:nvGrpSpPr>
        <p:grpSpPr>
          <a:xfrm>
            <a:off x="6065798" y="1086751"/>
            <a:ext cx="2629341" cy="4642451"/>
            <a:chOff x="8977852" y="1090035"/>
            <a:chExt cx="2629341" cy="4642451"/>
          </a:xfrm>
        </p:grpSpPr>
        <p:sp>
          <p:nvSpPr>
            <p:cNvPr id="49" name="Rounded Rectangle 216">
              <a:extLst>
                <a:ext uri="{FF2B5EF4-FFF2-40B4-BE49-F238E27FC236}">
                  <a16:creationId xmlns:a16="http://schemas.microsoft.com/office/drawing/2014/main" id="{4481C4D6-54B5-4009-B372-BE6955A5BF27}"/>
                </a:ext>
              </a:extLst>
            </p:cNvPr>
            <p:cNvSpPr/>
            <p:nvPr/>
          </p:nvSpPr>
          <p:spPr>
            <a:xfrm>
              <a:off x="8977852" y="1630953"/>
              <a:ext cx="2629341" cy="4101533"/>
            </a:xfrm>
            <a:prstGeom prst="roundRect">
              <a:avLst>
                <a:gd name="adj" fmla="val 2957"/>
              </a:avLst>
            </a:prstGeom>
            <a:solidFill>
              <a:srgbClr val="00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endParaRPr lang="en-GB" sz="1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600" dirty="0">
                <a:latin typeface="Arial Rounded MT Bold" panose="020F07040305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600" dirty="0">
                <a:latin typeface="Arial Rounded MT Bold" panose="020F07040305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600" dirty="0">
                <a:latin typeface="Arial Rounded MT Bold" panose="020F07040305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GB" sz="18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GB" sz="1600" dirty="0">
                  <a:effectLst/>
                  <a:ea typeface="Calibri" panose="020F0502020204030204" pitchFamily="34" charset="0"/>
                  <a:cs typeface="Times New Roman" panose="02020603050405020304" pitchFamily="18" charset="0"/>
                </a:rPr>
                <a:t>Calling Haringey GP practices assessing waiting times, queuing systems, recorded messages, and appointment systems. </a:t>
              </a:r>
            </a:p>
            <a:p>
              <a:pPr algn="ctr">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600" dirty="0">
                <a:latin typeface="Arial Rounded MT Bold" panose="020F07040305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0" name="Rectangle: Rounded Corners 49">
              <a:extLst>
                <a:ext uri="{FF2B5EF4-FFF2-40B4-BE49-F238E27FC236}">
                  <a16:creationId xmlns:a16="http://schemas.microsoft.com/office/drawing/2014/main" id="{95977A38-84DC-4EFF-AB2D-F10A29CF7724}"/>
                </a:ext>
              </a:extLst>
            </p:cNvPr>
            <p:cNvSpPr/>
            <p:nvPr/>
          </p:nvSpPr>
          <p:spPr>
            <a:xfrm>
              <a:off x="9135774" y="2336736"/>
              <a:ext cx="2313497" cy="539275"/>
            </a:xfrm>
            <a:prstGeom prst="roundRect">
              <a:avLst>
                <a:gd name="adj" fmla="val 50000"/>
              </a:avLst>
            </a:prstGeom>
            <a:solidFill>
              <a:schemeClr val="bg1"/>
            </a:solidFill>
            <a:ln>
              <a:noFill/>
            </a:ln>
            <a:effectLst>
              <a:outerShdw blurRad="635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1">
                <a:lnSpc>
                  <a:spcPct val="120000"/>
                </a:lnSpc>
              </a:pPr>
              <a:r>
                <a:rPr lang="en-US" sz="1600" b="1" dirty="0">
                  <a:solidFill>
                    <a:srgbClr val="004F6B"/>
                  </a:solidFill>
                  <a:latin typeface="Arial" panose="020B0604020202020204"/>
                </a:rPr>
                <a:t>Mystery Shopping</a:t>
              </a:r>
              <a:endParaRPr lang="en-US" sz="1867" b="1" dirty="0">
                <a:solidFill>
                  <a:srgbClr val="004F6B"/>
                </a:solidFill>
                <a:latin typeface="Arial" panose="020B0604020202020204"/>
              </a:endParaRPr>
            </a:p>
          </p:txBody>
        </p:sp>
        <p:sp>
          <p:nvSpPr>
            <p:cNvPr id="57" name="Oval 56">
              <a:extLst>
                <a:ext uri="{FF2B5EF4-FFF2-40B4-BE49-F238E27FC236}">
                  <a16:creationId xmlns:a16="http://schemas.microsoft.com/office/drawing/2014/main" id="{93E4756A-88E5-40EC-A26A-F7E8BAEEF43F}"/>
                </a:ext>
              </a:extLst>
            </p:cNvPr>
            <p:cNvSpPr/>
            <p:nvPr/>
          </p:nvSpPr>
          <p:spPr>
            <a:xfrm>
              <a:off x="9730709" y="1090035"/>
              <a:ext cx="1105504" cy="1105501"/>
            </a:xfrm>
            <a:prstGeom prst="ellipse">
              <a:avLst/>
            </a:prstGeom>
            <a:solidFill>
              <a:srgbClr val="004F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1"/>
              <a:endParaRPr lang="en-US" sz="1600" dirty="0">
                <a:solidFill>
                  <a:srgbClr val="FFFFFF"/>
                </a:solidFill>
                <a:latin typeface="Arial" panose="020B0604020202020204"/>
              </a:endParaRPr>
            </a:p>
          </p:txBody>
        </p:sp>
        <p:sp>
          <p:nvSpPr>
            <p:cNvPr id="58" name="Freeform 50">
              <a:extLst>
                <a:ext uri="{FF2B5EF4-FFF2-40B4-BE49-F238E27FC236}">
                  <a16:creationId xmlns:a16="http://schemas.microsoft.com/office/drawing/2014/main" id="{4482D79E-48AF-4F36-8FA3-AB75382E148E}"/>
                </a:ext>
              </a:extLst>
            </p:cNvPr>
            <p:cNvSpPr>
              <a:spLocks noChangeArrowheads="1"/>
            </p:cNvSpPr>
            <p:nvPr/>
          </p:nvSpPr>
          <p:spPr bwMode="auto">
            <a:xfrm>
              <a:off x="10024261" y="1383585"/>
              <a:ext cx="518400" cy="518400"/>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chemeClr val="bg1"/>
            </a:solidFill>
            <a:ln>
              <a:noFill/>
            </a:ln>
            <a:effectLst/>
          </p:spPr>
          <p:txBody>
            <a:bodyPr wrap="none" lIns="68568" tIns="34284" rIns="68568" bIns="34284" anchor="ctr"/>
            <a:lstStyle/>
            <a:p>
              <a:pPr defTabSz="914240">
                <a:defRPr/>
              </a:pPr>
              <a:endParaRPr lang="en-US" sz="1350" dirty="0">
                <a:solidFill>
                  <a:srgbClr val="262626"/>
                </a:solidFill>
                <a:latin typeface="Arial" panose="020B0604020202020204"/>
              </a:endParaRPr>
            </a:p>
          </p:txBody>
        </p:sp>
      </p:grpSp>
    </p:spTree>
    <p:extLst>
      <p:ext uri="{BB962C8B-B14F-4D97-AF65-F5344CB8AC3E}">
        <p14:creationId xmlns:p14="http://schemas.microsoft.com/office/powerpoint/2010/main" val="872873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72471CC5-9307-4E2D-9E17-DD58BCB8EE7B}"/>
              </a:ext>
            </a:extLst>
          </p:cNvPr>
          <p:cNvGrpSpPr/>
          <p:nvPr/>
        </p:nvGrpSpPr>
        <p:grpSpPr>
          <a:xfrm>
            <a:off x="514876" y="1542419"/>
            <a:ext cx="11645796" cy="4842701"/>
            <a:chOff x="526531" y="1399514"/>
            <a:chExt cx="11645796" cy="4842701"/>
          </a:xfrm>
        </p:grpSpPr>
        <p:sp>
          <p:nvSpPr>
            <p:cNvPr id="5" name="Rounded Rectangle 8">
              <a:extLst>
                <a:ext uri="{FF2B5EF4-FFF2-40B4-BE49-F238E27FC236}">
                  <a16:creationId xmlns:a16="http://schemas.microsoft.com/office/drawing/2014/main" id="{C32243A7-EE0D-4839-ACBD-843884CE26ED}"/>
                </a:ext>
              </a:extLst>
            </p:cNvPr>
            <p:cNvSpPr/>
            <p:nvPr/>
          </p:nvSpPr>
          <p:spPr bwMode="auto">
            <a:xfrm>
              <a:off x="544189" y="1399514"/>
              <a:ext cx="5433376" cy="432000"/>
            </a:xfrm>
            <a:prstGeom prst="rect">
              <a:avLst/>
            </a:prstGeom>
            <a:solidFill>
              <a:srgbClr val="004F6B">
                <a:alpha val="90000"/>
              </a:srgbClr>
            </a:solidFill>
            <a:ln w="9525">
              <a:noFill/>
              <a:round/>
              <a:headEnd/>
              <a:tailEnd/>
            </a:ln>
          </p:spPr>
          <p:txBody>
            <a:bodyPr vert="horz" wrap="square" lIns="121920" tIns="60960" rIns="121920" bIns="60960" numCol="1" rtlCol="0" anchor="ctr" anchorCtr="0" compatLnSpc="1">
              <a:prstTxWarp prst="textNoShape">
                <a:avLst/>
              </a:prstTxWarp>
            </a:bodyPr>
            <a:lstStyle/>
            <a:p>
              <a:pPr algn="ctr" defTabSz="1219261"/>
              <a:r>
                <a:rPr lang="en-US" sz="1867" b="1" dirty="0">
                  <a:solidFill>
                    <a:srgbClr val="FFFFFF"/>
                  </a:solidFill>
                  <a:latin typeface="Arial" panose="020B0604020202020204"/>
                </a:rPr>
                <a:t>Morning Calls (8am – 10am)</a:t>
              </a:r>
            </a:p>
          </p:txBody>
        </p:sp>
        <p:sp>
          <p:nvSpPr>
            <p:cNvPr id="7" name="Rounded Rectangle 21">
              <a:extLst>
                <a:ext uri="{FF2B5EF4-FFF2-40B4-BE49-F238E27FC236}">
                  <a16:creationId xmlns:a16="http://schemas.microsoft.com/office/drawing/2014/main" id="{5B6FF7B1-2AA1-4087-8244-E7746A7AC236}"/>
                </a:ext>
              </a:extLst>
            </p:cNvPr>
            <p:cNvSpPr/>
            <p:nvPr/>
          </p:nvSpPr>
          <p:spPr bwMode="auto">
            <a:xfrm>
              <a:off x="6268630" y="1399514"/>
              <a:ext cx="5433376" cy="432000"/>
            </a:xfrm>
            <a:prstGeom prst="rect">
              <a:avLst/>
            </a:prstGeom>
            <a:solidFill>
              <a:srgbClr val="84BD00">
                <a:alpha val="90000"/>
              </a:srgbClr>
            </a:solidFill>
            <a:ln w="9525">
              <a:noFill/>
              <a:round/>
              <a:headEnd/>
              <a:tailEnd/>
            </a:ln>
          </p:spPr>
          <p:txBody>
            <a:bodyPr vert="horz" wrap="square" lIns="121920" tIns="60960" rIns="121920" bIns="60960" numCol="1" rtlCol="0" anchor="ctr" anchorCtr="0" compatLnSpc="1">
              <a:prstTxWarp prst="textNoShape">
                <a:avLst/>
              </a:prstTxWarp>
            </a:bodyPr>
            <a:lstStyle/>
            <a:p>
              <a:pPr algn="ctr" defTabSz="1219261"/>
              <a:r>
                <a:rPr lang="en-US" sz="1867" b="1" dirty="0">
                  <a:solidFill>
                    <a:srgbClr val="FFFFFF"/>
                  </a:solidFill>
                  <a:latin typeface="Arial" panose="020B0604020202020204"/>
                </a:rPr>
                <a:t>Afternoon Calls (12pm – 5pm)</a:t>
              </a:r>
            </a:p>
          </p:txBody>
        </p:sp>
        <p:grpSp>
          <p:nvGrpSpPr>
            <p:cNvPr id="31" name="Group 30">
              <a:extLst>
                <a:ext uri="{FF2B5EF4-FFF2-40B4-BE49-F238E27FC236}">
                  <a16:creationId xmlns:a16="http://schemas.microsoft.com/office/drawing/2014/main" id="{72B4D6E4-1809-4460-8E41-3647161D3B9D}"/>
                </a:ext>
              </a:extLst>
            </p:cNvPr>
            <p:cNvGrpSpPr/>
            <p:nvPr/>
          </p:nvGrpSpPr>
          <p:grpSpPr>
            <a:xfrm>
              <a:off x="526531" y="1988827"/>
              <a:ext cx="5578911" cy="4253388"/>
              <a:chOff x="544188" y="2076432"/>
              <a:chExt cx="5578911" cy="4253388"/>
            </a:xfrm>
          </p:grpSpPr>
          <p:sp>
            <p:nvSpPr>
              <p:cNvPr id="10" name="Inhaltsplatzhalter 4">
                <a:extLst>
                  <a:ext uri="{FF2B5EF4-FFF2-40B4-BE49-F238E27FC236}">
                    <a16:creationId xmlns:a16="http://schemas.microsoft.com/office/drawing/2014/main" id="{401EAE03-D585-41BC-8BBA-B433D4E1D48E}"/>
                  </a:ext>
                </a:extLst>
              </p:cNvPr>
              <p:cNvSpPr txBox="1">
                <a:spLocks/>
              </p:cNvSpPr>
              <p:nvPr/>
            </p:nvSpPr>
            <p:spPr>
              <a:xfrm>
                <a:off x="1344910" y="2076432"/>
                <a:ext cx="4632655" cy="749821"/>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10000"/>
                  </a:lnSpc>
                  <a:spcAft>
                    <a:spcPts val="0"/>
                  </a:spcAft>
                  <a:buNone/>
                </a:pPr>
                <a:r>
                  <a:rPr lang="en-US" sz="1867" b="1" dirty="0">
                    <a:solidFill>
                      <a:srgbClr val="004F6B"/>
                    </a:solidFill>
                    <a:latin typeface="Arial" panose="020B0604020202020204"/>
                  </a:rPr>
                  <a:t>Answered Calls</a:t>
                </a:r>
                <a:br>
                  <a:rPr lang="en-US" sz="1867" b="1" dirty="0">
                    <a:solidFill>
                      <a:srgbClr val="FFFFFF">
                        <a:lumMod val="65000"/>
                      </a:srgbClr>
                    </a:solidFill>
                    <a:latin typeface="Arial" panose="020B0604020202020204"/>
                  </a:rPr>
                </a:br>
                <a:r>
                  <a:rPr lang="en-GB" sz="1333" dirty="0">
                    <a:solidFill>
                      <a:srgbClr val="000000"/>
                    </a:solidFill>
                    <a:latin typeface="Arial" panose="020B0604020202020204"/>
                  </a:rPr>
                  <a:t>Median time to answer = 3 minutes</a:t>
                </a:r>
              </a:p>
              <a:p>
                <a:pPr marL="0" indent="0" defTabSz="1218897">
                  <a:lnSpc>
                    <a:spcPct val="110000"/>
                  </a:lnSpc>
                  <a:spcAft>
                    <a:spcPts val="0"/>
                  </a:spcAft>
                  <a:buNone/>
                </a:pPr>
                <a:r>
                  <a:rPr lang="en-GB" sz="1333" dirty="0">
                    <a:solidFill>
                      <a:srgbClr val="000000"/>
                    </a:solidFill>
                    <a:latin typeface="Arial" panose="020B0604020202020204"/>
                  </a:rPr>
                  <a:t>Mean time to answer call = 5 minutes</a:t>
                </a:r>
                <a:endParaRPr lang="en-US" sz="1400" dirty="0">
                  <a:solidFill>
                    <a:srgbClr val="000000"/>
                  </a:solidFill>
                  <a:latin typeface="Arial" panose="020B0604020202020204"/>
                </a:endParaRPr>
              </a:p>
            </p:txBody>
          </p:sp>
          <p:sp>
            <p:nvSpPr>
              <p:cNvPr id="12" name="Freeform 14">
                <a:extLst>
                  <a:ext uri="{FF2B5EF4-FFF2-40B4-BE49-F238E27FC236}">
                    <a16:creationId xmlns:a16="http://schemas.microsoft.com/office/drawing/2014/main" id="{B064F5FC-03B4-4B15-9A6D-798A4994FBAC}"/>
                  </a:ext>
                </a:extLst>
              </p:cNvPr>
              <p:cNvSpPr>
                <a:spLocks noEditPoints="1"/>
              </p:cNvSpPr>
              <p:nvPr/>
            </p:nvSpPr>
            <p:spPr bwMode="auto">
              <a:xfrm>
                <a:off x="544188" y="2135193"/>
                <a:ext cx="632296" cy="632296"/>
              </a:xfrm>
              <a:prstGeom prst="ellipse">
                <a:avLst/>
              </a:prstGeom>
              <a:solidFill>
                <a:srgbClr val="004F6B"/>
              </a:solidFill>
              <a:ln w="0">
                <a:noFill/>
                <a:prstDash val="solid"/>
                <a:round/>
                <a:headEnd/>
                <a:tailEnd/>
              </a:ln>
            </p:spPr>
            <p:txBody>
              <a:bodyPr vert="horz" wrap="square" lIns="0" tIns="0" rIns="0" bIns="0" numCol="1" anchor="ctr" anchorCtr="0" compatLnSpc="1">
                <a:prstTxWarp prst="textNoShape">
                  <a:avLst/>
                </a:prstTxWarp>
              </a:bodyPr>
              <a:lstStyle/>
              <a:p>
                <a:pPr algn="ctr" defTabSz="1219261"/>
                <a:r>
                  <a:rPr lang="en-US" sz="1600" b="1" dirty="0">
                    <a:solidFill>
                      <a:srgbClr val="FFFFFF"/>
                    </a:solidFill>
                    <a:latin typeface="Arial" panose="020B0604020202020204"/>
                  </a:rPr>
                  <a:t>01</a:t>
                </a:r>
              </a:p>
            </p:txBody>
          </p:sp>
          <p:sp>
            <p:nvSpPr>
              <p:cNvPr id="14" name="Inhaltsplatzhalter 4">
                <a:extLst>
                  <a:ext uri="{FF2B5EF4-FFF2-40B4-BE49-F238E27FC236}">
                    <a16:creationId xmlns:a16="http://schemas.microsoft.com/office/drawing/2014/main" id="{B11C6697-4A28-4146-8AA5-DD0DD5BF13FC}"/>
                  </a:ext>
                </a:extLst>
              </p:cNvPr>
              <p:cNvSpPr txBox="1">
                <a:spLocks/>
              </p:cNvSpPr>
              <p:nvPr/>
            </p:nvSpPr>
            <p:spPr>
              <a:xfrm>
                <a:off x="1344910" y="3119351"/>
                <a:ext cx="4632655" cy="749821"/>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10000"/>
                  </a:lnSpc>
                  <a:spcAft>
                    <a:spcPts val="0"/>
                  </a:spcAft>
                  <a:buNone/>
                </a:pPr>
                <a:r>
                  <a:rPr lang="en-US" sz="1867" b="1" dirty="0">
                    <a:solidFill>
                      <a:srgbClr val="004F6B"/>
                    </a:solidFill>
                    <a:latin typeface="Arial" panose="020B0604020202020204"/>
                  </a:rPr>
                  <a:t>Good Practice</a:t>
                </a:r>
                <a:br>
                  <a:rPr lang="en-US" sz="1867" b="1" dirty="0">
                    <a:solidFill>
                      <a:srgbClr val="FFFFFF">
                        <a:lumMod val="65000"/>
                      </a:srgbClr>
                    </a:solidFill>
                    <a:latin typeface="Arial" panose="020B0604020202020204"/>
                  </a:rPr>
                </a:br>
                <a:r>
                  <a:rPr lang="en-GB" sz="1333" dirty="0">
                    <a:solidFill>
                      <a:srgbClr val="000000"/>
                    </a:solidFill>
                    <a:latin typeface="Arial" panose="020B0604020202020204"/>
                  </a:rPr>
                  <a:t>14 calls (35%) were answered in under 2 minutes</a:t>
                </a:r>
              </a:p>
              <a:p>
                <a:pPr marL="0" indent="0" defTabSz="1218897">
                  <a:lnSpc>
                    <a:spcPct val="110000"/>
                  </a:lnSpc>
                  <a:spcAft>
                    <a:spcPts val="0"/>
                  </a:spcAft>
                  <a:buNone/>
                </a:pPr>
                <a:r>
                  <a:rPr lang="en-GB" sz="1333" dirty="0">
                    <a:solidFill>
                      <a:srgbClr val="000000"/>
                    </a:solidFill>
                    <a:latin typeface="Arial" panose="020B0604020202020204"/>
                  </a:rPr>
                  <a:t> 20 calls (50%) answered in under 3 minutes</a:t>
                </a:r>
              </a:p>
            </p:txBody>
          </p:sp>
          <p:sp>
            <p:nvSpPr>
              <p:cNvPr id="16" name="Freeform 14">
                <a:extLst>
                  <a:ext uri="{FF2B5EF4-FFF2-40B4-BE49-F238E27FC236}">
                    <a16:creationId xmlns:a16="http://schemas.microsoft.com/office/drawing/2014/main" id="{7BC31E98-AEE9-41DB-B47E-DE62652249E4}"/>
                  </a:ext>
                </a:extLst>
              </p:cNvPr>
              <p:cNvSpPr>
                <a:spLocks noEditPoints="1"/>
              </p:cNvSpPr>
              <p:nvPr/>
            </p:nvSpPr>
            <p:spPr bwMode="auto">
              <a:xfrm>
                <a:off x="544188" y="3178112"/>
                <a:ext cx="632296" cy="632296"/>
              </a:xfrm>
              <a:prstGeom prst="ellipse">
                <a:avLst/>
              </a:prstGeom>
              <a:solidFill>
                <a:srgbClr val="004F6B"/>
              </a:solidFill>
              <a:ln w="0">
                <a:noFill/>
                <a:prstDash val="solid"/>
                <a:round/>
                <a:headEnd/>
                <a:tailEnd/>
              </a:ln>
            </p:spPr>
            <p:txBody>
              <a:bodyPr vert="horz" wrap="square" lIns="0" tIns="0" rIns="0" bIns="0" numCol="1" anchor="ctr" anchorCtr="0" compatLnSpc="1">
                <a:prstTxWarp prst="textNoShape">
                  <a:avLst/>
                </a:prstTxWarp>
              </a:bodyPr>
              <a:lstStyle/>
              <a:p>
                <a:pPr algn="ctr" defTabSz="1219261"/>
                <a:r>
                  <a:rPr lang="en-US" sz="1600" b="1" dirty="0">
                    <a:solidFill>
                      <a:srgbClr val="FFFFFF"/>
                    </a:solidFill>
                    <a:latin typeface="Arial" panose="020B0604020202020204"/>
                  </a:rPr>
                  <a:t>02</a:t>
                </a:r>
              </a:p>
            </p:txBody>
          </p:sp>
          <p:sp>
            <p:nvSpPr>
              <p:cNvPr id="18" name="Inhaltsplatzhalter 4">
                <a:extLst>
                  <a:ext uri="{FF2B5EF4-FFF2-40B4-BE49-F238E27FC236}">
                    <a16:creationId xmlns:a16="http://schemas.microsoft.com/office/drawing/2014/main" id="{48295B00-0952-45EE-B28F-1969CB8C0B85}"/>
                  </a:ext>
                </a:extLst>
              </p:cNvPr>
              <p:cNvSpPr txBox="1">
                <a:spLocks/>
              </p:cNvSpPr>
              <p:nvPr/>
            </p:nvSpPr>
            <p:spPr>
              <a:xfrm>
                <a:off x="1344910" y="4190131"/>
                <a:ext cx="4632655" cy="132638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00000"/>
                  </a:lnSpc>
                  <a:spcAft>
                    <a:spcPts val="0"/>
                  </a:spcAft>
                  <a:buNone/>
                </a:pPr>
                <a:r>
                  <a:rPr lang="en-US" sz="1867" b="1" dirty="0">
                    <a:solidFill>
                      <a:srgbClr val="004F6B"/>
                    </a:solidFill>
                    <a:latin typeface="Arial" panose="020B0604020202020204"/>
                  </a:rPr>
                  <a:t>Unanswered Calls</a:t>
                </a:r>
                <a:br>
                  <a:rPr lang="en-US" sz="1867" b="1" dirty="0">
                    <a:solidFill>
                      <a:srgbClr val="FFFFFF">
                        <a:lumMod val="65000"/>
                      </a:srgbClr>
                    </a:solidFill>
                    <a:latin typeface="Arial" panose="020B0604020202020204"/>
                  </a:rPr>
                </a:br>
                <a:r>
                  <a:rPr lang="en-GB" sz="1333" dirty="0">
                    <a:solidFill>
                      <a:srgbClr val="000000"/>
                    </a:solidFill>
                    <a:latin typeface="Arial" panose="020B0604020202020204"/>
                  </a:rPr>
                  <a:t>6 calls (15%) we could not get through to the practice:</a:t>
                </a:r>
              </a:p>
              <a:p>
                <a:pPr defTabSz="1218897">
                  <a:lnSpc>
                    <a:spcPct val="100000"/>
                  </a:lnSpc>
                  <a:spcAft>
                    <a:spcPts val="0"/>
                  </a:spcAft>
                  <a:buFontTx/>
                  <a:buChar char="-"/>
                </a:pPr>
                <a:r>
                  <a:rPr lang="en-GB" sz="1333" dirty="0">
                    <a:solidFill>
                      <a:srgbClr val="000000"/>
                    </a:solidFill>
                    <a:latin typeface="Arial" panose="020B0604020202020204"/>
                  </a:rPr>
                  <a:t>4 calls phone was cut off after ringing, message and then a period of time</a:t>
                </a:r>
              </a:p>
              <a:p>
                <a:pPr defTabSz="1218897">
                  <a:lnSpc>
                    <a:spcPct val="100000"/>
                  </a:lnSpc>
                  <a:spcAft>
                    <a:spcPts val="0"/>
                  </a:spcAft>
                  <a:buFontTx/>
                  <a:buChar char="-"/>
                </a:pPr>
                <a:r>
                  <a:rPr lang="en-GB" sz="1333" dirty="0">
                    <a:solidFill>
                      <a:srgbClr val="000000"/>
                    </a:solidFill>
                    <a:latin typeface="Arial" panose="020B0604020202020204"/>
                  </a:rPr>
                  <a:t>2 calls we were waiting for 30 minutes so we hung up</a:t>
                </a:r>
              </a:p>
              <a:p>
                <a:pPr marL="0" indent="0" defTabSz="1218897">
                  <a:lnSpc>
                    <a:spcPct val="110000"/>
                  </a:lnSpc>
                  <a:spcAft>
                    <a:spcPts val="1333"/>
                  </a:spcAft>
                  <a:buNone/>
                </a:pPr>
                <a:endParaRPr lang="en-US" sz="1400" dirty="0">
                  <a:solidFill>
                    <a:srgbClr val="262626">
                      <a:lumMod val="75000"/>
                      <a:lumOff val="25000"/>
                    </a:srgbClr>
                  </a:solidFill>
                  <a:latin typeface="Arial" panose="020B0604020202020204"/>
                </a:endParaRPr>
              </a:p>
            </p:txBody>
          </p:sp>
          <p:sp>
            <p:nvSpPr>
              <p:cNvPr id="20" name="Freeform 14">
                <a:extLst>
                  <a:ext uri="{FF2B5EF4-FFF2-40B4-BE49-F238E27FC236}">
                    <a16:creationId xmlns:a16="http://schemas.microsoft.com/office/drawing/2014/main" id="{A4DC7E7D-E75F-4CA1-93A4-B518DE8C1CA4}"/>
                  </a:ext>
                </a:extLst>
              </p:cNvPr>
              <p:cNvSpPr>
                <a:spLocks noEditPoints="1"/>
              </p:cNvSpPr>
              <p:nvPr/>
            </p:nvSpPr>
            <p:spPr bwMode="auto">
              <a:xfrm>
                <a:off x="544188" y="4221030"/>
                <a:ext cx="632296" cy="632296"/>
              </a:xfrm>
              <a:prstGeom prst="ellipse">
                <a:avLst/>
              </a:prstGeom>
              <a:solidFill>
                <a:srgbClr val="004F6B"/>
              </a:solidFill>
              <a:ln w="0">
                <a:noFill/>
                <a:prstDash val="solid"/>
                <a:round/>
                <a:headEnd/>
                <a:tailEnd/>
              </a:ln>
            </p:spPr>
            <p:txBody>
              <a:bodyPr vert="horz" wrap="square" lIns="0" tIns="0" rIns="0" bIns="0" numCol="1" anchor="ctr" anchorCtr="0" compatLnSpc="1">
                <a:prstTxWarp prst="textNoShape">
                  <a:avLst/>
                </a:prstTxWarp>
              </a:bodyPr>
              <a:lstStyle/>
              <a:p>
                <a:pPr algn="ctr" defTabSz="1219261"/>
                <a:r>
                  <a:rPr lang="en-US" sz="1600" b="1" dirty="0">
                    <a:solidFill>
                      <a:srgbClr val="FFFFFF"/>
                    </a:solidFill>
                    <a:latin typeface="Arial" panose="020B0604020202020204"/>
                  </a:rPr>
                  <a:t>03</a:t>
                </a:r>
              </a:p>
            </p:txBody>
          </p:sp>
          <p:sp>
            <p:nvSpPr>
              <p:cNvPr id="22" name="Inhaltsplatzhalter 4">
                <a:extLst>
                  <a:ext uri="{FF2B5EF4-FFF2-40B4-BE49-F238E27FC236}">
                    <a16:creationId xmlns:a16="http://schemas.microsoft.com/office/drawing/2014/main" id="{826AB7B6-02E8-48DE-8E97-21CF5464B9CC}"/>
                  </a:ext>
                </a:extLst>
              </p:cNvPr>
              <p:cNvSpPr txBox="1">
                <a:spLocks/>
              </p:cNvSpPr>
              <p:nvPr/>
            </p:nvSpPr>
            <p:spPr>
              <a:xfrm>
                <a:off x="1344912" y="5413222"/>
                <a:ext cx="4778187" cy="91659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10000"/>
                  </a:lnSpc>
                  <a:spcAft>
                    <a:spcPts val="1333"/>
                  </a:spcAft>
                  <a:buNone/>
                </a:pPr>
                <a:r>
                  <a:rPr lang="en-US" sz="1867" b="1" dirty="0">
                    <a:solidFill>
                      <a:srgbClr val="004F6B"/>
                    </a:solidFill>
                    <a:latin typeface="Arial" panose="020B0604020202020204"/>
                  </a:rPr>
                  <a:t>Longest Times to Answer</a:t>
                </a:r>
                <a:br>
                  <a:rPr lang="en-US" sz="1867" b="1" dirty="0">
                    <a:solidFill>
                      <a:srgbClr val="FFFFFF">
                        <a:lumMod val="65000"/>
                      </a:srgbClr>
                    </a:solidFill>
                    <a:latin typeface="Arial" panose="020B0604020202020204"/>
                  </a:rPr>
                </a:br>
                <a:r>
                  <a:rPr lang="en-GB" sz="1333" dirty="0">
                    <a:solidFill>
                      <a:srgbClr val="000000"/>
                    </a:solidFill>
                    <a:latin typeface="Arial" panose="020B0604020202020204"/>
                  </a:rPr>
                  <a:t>Longest times to answer 15 minutes, 21 minutes, 24 minutes </a:t>
                </a:r>
              </a:p>
              <a:p>
                <a:pPr marL="0" indent="0" defTabSz="1218897">
                  <a:lnSpc>
                    <a:spcPct val="110000"/>
                  </a:lnSpc>
                  <a:spcAft>
                    <a:spcPts val="1333"/>
                  </a:spcAft>
                  <a:buNone/>
                </a:pPr>
                <a:endParaRPr lang="en-GB" sz="1333" dirty="0">
                  <a:solidFill>
                    <a:srgbClr val="262626">
                      <a:lumMod val="75000"/>
                      <a:lumOff val="25000"/>
                    </a:srgbClr>
                  </a:solidFill>
                  <a:latin typeface="Arial" panose="020B0604020202020204"/>
                </a:endParaRPr>
              </a:p>
            </p:txBody>
          </p:sp>
          <p:sp>
            <p:nvSpPr>
              <p:cNvPr id="24" name="Freeform 14">
                <a:extLst>
                  <a:ext uri="{FF2B5EF4-FFF2-40B4-BE49-F238E27FC236}">
                    <a16:creationId xmlns:a16="http://schemas.microsoft.com/office/drawing/2014/main" id="{B3F78E23-7C07-46F8-93E3-BCD9DC0D26FC}"/>
                  </a:ext>
                </a:extLst>
              </p:cNvPr>
              <p:cNvSpPr>
                <a:spLocks noEditPoints="1"/>
              </p:cNvSpPr>
              <p:nvPr/>
            </p:nvSpPr>
            <p:spPr bwMode="auto">
              <a:xfrm>
                <a:off x="544190" y="5377718"/>
                <a:ext cx="632296" cy="632296"/>
              </a:xfrm>
              <a:prstGeom prst="ellipse">
                <a:avLst/>
              </a:prstGeom>
              <a:solidFill>
                <a:srgbClr val="004F6B"/>
              </a:solidFill>
              <a:ln w="0">
                <a:noFill/>
                <a:prstDash val="solid"/>
                <a:round/>
                <a:headEnd/>
                <a:tailEnd/>
              </a:ln>
            </p:spPr>
            <p:txBody>
              <a:bodyPr vert="horz" wrap="square" lIns="0" tIns="0" rIns="0" bIns="0" numCol="1" anchor="ctr" anchorCtr="0" compatLnSpc="1">
                <a:prstTxWarp prst="textNoShape">
                  <a:avLst/>
                </a:prstTxWarp>
              </a:bodyPr>
              <a:lstStyle/>
              <a:p>
                <a:pPr algn="ctr" defTabSz="1219261"/>
                <a:r>
                  <a:rPr lang="en-US" sz="1600" b="1" dirty="0">
                    <a:solidFill>
                      <a:srgbClr val="FFFFFF"/>
                    </a:solidFill>
                    <a:latin typeface="Arial" panose="020B0604020202020204"/>
                  </a:rPr>
                  <a:t>04</a:t>
                </a:r>
              </a:p>
            </p:txBody>
          </p:sp>
        </p:grpSp>
        <p:grpSp>
          <p:nvGrpSpPr>
            <p:cNvPr id="27" name="Group 26">
              <a:extLst>
                <a:ext uri="{FF2B5EF4-FFF2-40B4-BE49-F238E27FC236}">
                  <a16:creationId xmlns:a16="http://schemas.microsoft.com/office/drawing/2014/main" id="{FAAC50CD-677A-452F-B801-4D51F006B097}"/>
                </a:ext>
              </a:extLst>
            </p:cNvPr>
            <p:cNvGrpSpPr/>
            <p:nvPr/>
          </p:nvGrpSpPr>
          <p:grpSpPr>
            <a:xfrm>
              <a:off x="6268631" y="2047588"/>
              <a:ext cx="5765410" cy="1000055"/>
              <a:chOff x="6241533" y="2189452"/>
              <a:chExt cx="5950467" cy="1000055"/>
            </a:xfrm>
          </p:grpSpPr>
          <p:sp>
            <p:nvSpPr>
              <p:cNvPr id="42" name="Inhaltsplatzhalter 4">
                <a:extLst>
                  <a:ext uri="{FF2B5EF4-FFF2-40B4-BE49-F238E27FC236}">
                    <a16:creationId xmlns:a16="http://schemas.microsoft.com/office/drawing/2014/main" id="{B6927052-4F49-4CCC-B761-B8D4C2BF422B}"/>
                  </a:ext>
                </a:extLst>
              </p:cNvPr>
              <p:cNvSpPr txBox="1">
                <a:spLocks/>
              </p:cNvSpPr>
              <p:nvPr/>
            </p:nvSpPr>
            <p:spPr>
              <a:xfrm>
                <a:off x="7042254" y="2214047"/>
                <a:ext cx="5149746" cy="97546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10000"/>
                  </a:lnSpc>
                  <a:spcAft>
                    <a:spcPts val="0"/>
                  </a:spcAft>
                  <a:buNone/>
                </a:pPr>
                <a:r>
                  <a:rPr lang="en-US" sz="1867" b="1" dirty="0">
                    <a:solidFill>
                      <a:srgbClr val="84BD00"/>
                    </a:solidFill>
                    <a:latin typeface="Arial" panose="020B0604020202020204"/>
                  </a:rPr>
                  <a:t>Answered Calls</a:t>
                </a:r>
                <a:br>
                  <a:rPr lang="en-US" sz="1867" b="1" dirty="0">
                    <a:solidFill>
                      <a:srgbClr val="FFFFFF">
                        <a:lumMod val="65000"/>
                      </a:srgbClr>
                    </a:solidFill>
                    <a:latin typeface="Arial" panose="020B0604020202020204"/>
                  </a:rPr>
                </a:br>
                <a:r>
                  <a:rPr lang="en-GB" sz="1333" dirty="0">
                    <a:solidFill>
                      <a:srgbClr val="000000"/>
                    </a:solidFill>
                    <a:latin typeface="Arial" panose="020B0604020202020204"/>
                  </a:rPr>
                  <a:t>Median time to answer =  3 minutes</a:t>
                </a:r>
              </a:p>
              <a:p>
                <a:pPr marL="0" indent="0" defTabSz="1218897">
                  <a:lnSpc>
                    <a:spcPct val="110000"/>
                  </a:lnSpc>
                  <a:spcAft>
                    <a:spcPts val="0"/>
                  </a:spcAft>
                  <a:buNone/>
                </a:pPr>
                <a:r>
                  <a:rPr lang="en-GB" sz="1333" dirty="0">
                    <a:solidFill>
                      <a:srgbClr val="000000"/>
                    </a:solidFill>
                    <a:latin typeface="Arial" panose="020B0604020202020204"/>
                  </a:rPr>
                  <a:t>Mean time to answer = 6 minutes </a:t>
                </a:r>
              </a:p>
              <a:p>
                <a:pPr marL="0" indent="0" defTabSz="1218897">
                  <a:lnSpc>
                    <a:spcPct val="110000"/>
                  </a:lnSpc>
                  <a:spcAft>
                    <a:spcPts val="1333"/>
                  </a:spcAft>
                  <a:buNone/>
                </a:pPr>
                <a:endParaRPr lang="en-GB" sz="1333" dirty="0">
                  <a:solidFill>
                    <a:srgbClr val="262626">
                      <a:lumMod val="75000"/>
                      <a:lumOff val="25000"/>
                    </a:srgbClr>
                  </a:solidFill>
                  <a:latin typeface="Arial" panose="020B0604020202020204"/>
                </a:endParaRPr>
              </a:p>
            </p:txBody>
          </p:sp>
          <p:sp>
            <p:nvSpPr>
              <p:cNvPr id="43" name="Freeform 14">
                <a:extLst>
                  <a:ext uri="{FF2B5EF4-FFF2-40B4-BE49-F238E27FC236}">
                    <a16:creationId xmlns:a16="http://schemas.microsoft.com/office/drawing/2014/main" id="{C1FA34DC-76E0-4304-905E-B9E8771C18A9}"/>
                  </a:ext>
                </a:extLst>
              </p:cNvPr>
              <p:cNvSpPr>
                <a:spLocks noEditPoints="1"/>
              </p:cNvSpPr>
              <p:nvPr/>
            </p:nvSpPr>
            <p:spPr bwMode="auto">
              <a:xfrm>
                <a:off x="6241533" y="2189452"/>
                <a:ext cx="653937" cy="632296"/>
              </a:xfrm>
              <a:prstGeom prst="ellipse">
                <a:avLst/>
              </a:prstGeom>
              <a:solidFill>
                <a:srgbClr val="84BD00"/>
              </a:solidFill>
              <a:ln w="0">
                <a:noFill/>
                <a:prstDash val="solid"/>
                <a:round/>
                <a:headEnd/>
                <a:tailEnd/>
              </a:ln>
            </p:spPr>
            <p:txBody>
              <a:bodyPr vert="horz" wrap="square" lIns="0" tIns="0" rIns="0" bIns="0" numCol="1" anchor="ctr" anchorCtr="0" compatLnSpc="1">
                <a:prstTxWarp prst="textNoShape">
                  <a:avLst/>
                </a:prstTxWarp>
              </a:bodyPr>
              <a:lstStyle/>
              <a:p>
                <a:pPr algn="ctr" defTabSz="1219261"/>
                <a:r>
                  <a:rPr lang="en-US" sz="1600" b="1" dirty="0">
                    <a:solidFill>
                      <a:srgbClr val="FFFFFF"/>
                    </a:solidFill>
                    <a:latin typeface="Arial" panose="020B0604020202020204"/>
                  </a:rPr>
                  <a:t>01</a:t>
                </a:r>
              </a:p>
            </p:txBody>
          </p:sp>
        </p:grpSp>
        <p:grpSp>
          <p:nvGrpSpPr>
            <p:cNvPr id="21" name="Group 20">
              <a:extLst>
                <a:ext uri="{FF2B5EF4-FFF2-40B4-BE49-F238E27FC236}">
                  <a16:creationId xmlns:a16="http://schemas.microsoft.com/office/drawing/2014/main" id="{80BA6892-9A3E-46F9-923C-712ADA7E9A5A}"/>
                </a:ext>
              </a:extLst>
            </p:cNvPr>
            <p:cNvGrpSpPr/>
            <p:nvPr/>
          </p:nvGrpSpPr>
          <p:grpSpPr>
            <a:xfrm>
              <a:off x="6268631" y="3002810"/>
              <a:ext cx="5765410" cy="749821"/>
              <a:chOff x="6241534" y="3173610"/>
              <a:chExt cx="5950466" cy="749821"/>
            </a:xfrm>
          </p:grpSpPr>
          <p:sp>
            <p:nvSpPr>
              <p:cNvPr id="40" name="Inhaltsplatzhalter 4">
                <a:extLst>
                  <a:ext uri="{FF2B5EF4-FFF2-40B4-BE49-F238E27FC236}">
                    <a16:creationId xmlns:a16="http://schemas.microsoft.com/office/drawing/2014/main" id="{0146F6BD-32AA-486F-A94D-062D63980912}"/>
                  </a:ext>
                </a:extLst>
              </p:cNvPr>
              <p:cNvSpPr txBox="1">
                <a:spLocks/>
              </p:cNvSpPr>
              <p:nvPr/>
            </p:nvSpPr>
            <p:spPr>
              <a:xfrm>
                <a:off x="7042255" y="3173610"/>
                <a:ext cx="5149745" cy="749821"/>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10000"/>
                  </a:lnSpc>
                  <a:spcAft>
                    <a:spcPts val="0"/>
                  </a:spcAft>
                  <a:buNone/>
                </a:pPr>
                <a:r>
                  <a:rPr lang="en-US" sz="1867" b="1" dirty="0">
                    <a:solidFill>
                      <a:srgbClr val="84BD00"/>
                    </a:solidFill>
                    <a:latin typeface="Arial" panose="020B0604020202020204"/>
                  </a:rPr>
                  <a:t>Good Practice</a:t>
                </a:r>
                <a:br>
                  <a:rPr lang="en-US" sz="1867" b="1" dirty="0">
                    <a:solidFill>
                      <a:srgbClr val="FFFFFF">
                        <a:lumMod val="65000"/>
                      </a:srgbClr>
                    </a:solidFill>
                    <a:latin typeface="Arial" panose="020B0604020202020204"/>
                  </a:rPr>
                </a:br>
                <a:r>
                  <a:rPr lang="en-GB" sz="1333" dirty="0">
                    <a:solidFill>
                      <a:srgbClr val="000000"/>
                    </a:solidFill>
                    <a:latin typeface="Arial" panose="020B0604020202020204"/>
                  </a:rPr>
                  <a:t>15 calls (37.5%) answered in under 2 minutes</a:t>
                </a:r>
              </a:p>
              <a:p>
                <a:pPr marL="0" indent="0" defTabSz="1218897">
                  <a:lnSpc>
                    <a:spcPct val="110000"/>
                  </a:lnSpc>
                  <a:spcAft>
                    <a:spcPts val="0"/>
                  </a:spcAft>
                  <a:buNone/>
                </a:pPr>
                <a:r>
                  <a:rPr lang="en-GB" sz="1333" dirty="0">
                    <a:solidFill>
                      <a:srgbClr val="000000"/>
                    </a:solidFill>
                    <a:latin typeface="Arial" panose="020B0604020202020204"/>
                  </a:rPr>
                  <a:t>16 calls (40%) answered in under 3 minutes </a:t>
                </a:r>
              </a:p>
            </p:txBody>
          </p:sp>
          <p:sp>
            <p:nvSpPr>
              <p:cNvPr id="41" name="Freeform 14">
                <a:extLst>
                  <a:ext uri="{FF2B5EF4-FFF2-40B4-BE49-F238E27FC236}">
                    <a16:creationId xmlns:a16="http://schemas.microsoft.com/office/drawing/2014/main" id="{718DE2F4-F098-4DFE-9F79-2C0AC5107E1F}"/>
                  </a:ext>
                </a:extLst>
              </p:cNvPr>
              <p:cNvSpPr>
                <a:spLocks noEditPoints="1"/>
              </p:cNvSpPr>
              <p:nvPr/>
            </p:nvSpPr>
            <p:spPr bwMode="auto">
              <a:xfrm>
                <a:off x="6241534" y="3261307"/>
                <a:ext cx="657653" cy="632296"/>
              </a:xfrm>
              <a:prstGeom prst="ellipse">
                <a:avLst/>
              </a:prstGeom>
              <a:solidFill>
                <a:srgbClr val="84BD00"/>
              </a:solidFill>
              <a:ln w="0">
                <a:noFill/>
                <a:prstDash val="solid"/>
                <a:round/>
                <a:headEnd/>
                <a:tailEnd/>
              </a:ln>
            </p:spPr>
            <p:txBody>
              <a:bodyPr vert="horz" wrap="square" lIns="0" tIns="0" rIns="0" bIns="0" numCol="1" anchor="ctr" anchorCtr="0" compatLnSpc="1">
                <a:prstTxWarp prst="textNoShape">
                  <a:avLst/>
                </a:prstTxWarp>
              </a:bodyPr>
              <a:lstStyle/>
              <a:p>
                <a:pPr algn="ctr" defTabSz="1219261"/>
                <a:r>
                  <a:rPr lang="en-US" sz="1600" b="1" dirty="0">
                    <a:solidFill>
                      <a:srgbClr val="FFFFFF"/>
                    </a:solidFill>
                    <a:latin typeface="Arial" panose="020B0604020202020204"/>
                  </a:rPr>
                  <a:t>02</a:t>
                </a:r>
              </a:p>
            </p:txBody>
          </p:sp>
        </p:grpSp>
        <p:grpSp>
          <p:nvGrpSpPr>
            <p:cNvPr id="19" name="Group 18">
              <a:extLst>
                <a:ext uri="{FF2B5EF4-FFF2-40B4-BE49-F238E27FC236}">
                  <a16:creationId xmlns:a16="http://schemas.microsoft.com/office/drawing/2014/main" id="{343A75E2-649A-4230-9E80-0EC6003BE0F7}"/>
                </a:ext>
              </a:extLst>
            </p:cNvPr>
            <p:cNvGrpSpPr/>
            <p:nvPr/>
          </p:nvGrpSpPr>
          <p:grpSpPr>
            <a:xfrm>
              <a:off x="6268630" y="3961069"/>
              <a:ext cx="5903697" cy="1201098"/>
              <a:chOff x="6241533" y="4106362"/>
              <a:chExt cx="5903697" cy="1201098"/>
            </a:xfrm>
          </p:grpSpPr>
          <p:sp>
            <p:nvSpPr>
              <p:cNvPr id="38" name="Inhaltsplatzhalter 4">
                <a:extLst>
                  <a:ext uri="{FF2B5EF4-FFF2-40B4-BE49-F238E27FC236}">
                    <a16:creationId xmlns:a16="http://schemas.microsoft.com/office/drawing/2014/main" id="{0C0D5B9C-3712-4A38-A179-A023966445A8}"/>
                  </a:ext>
                </a:extLst>
              </p:cNvPr>
              <p:cNvSpPr txBox="1">
                <a:spLocks/>
              </p:cNvSpPr>
              <p:nvPr/>
            </p:nvSpPr>
            <p:spPr>
              <a:xfrm>
                <a:off x="7017353" y="4106362"/>
                <a:ext cx="5127877" cy="120109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10000"/>
                  </a:lnSpc>
                  <a:spcAft>
                    <a:spcPts val="0"/>
                  </a:spcAft>
                  <a:buNone/>
                </a:pPr>
                <a:r>
                  <a:rPr lang="en-US" sz="1867" b="1" dirty="0">
                    <a:solidFill>
                      <a:srgbClr val="84BD00"/>
                    </a:solidFill>
                    <a:latin typeface="Arial" panose="020B0604020202020204"/>
                  </a:rPr>
                  <a:t>Unanswered Calls</a:t>
                </a:r>
                <a:br>
                  <a:rPr lang="en-US" sz="1867" b="1" dirty="0">
                    <a:solidFill>
                      <a:srgbClr val="FFFFFF">
                        <a:lumMod val="65000"/>
                      </a:srgbClr>
                    </a:solidFill>
                    <a:latin typeface="Arial" panose="020B0604020202020204"/>
                  </a:rPr>
                </a:br>
                <a:r>
                  <a:rPr lang="en-GB" sz="1333" dirty="0">
                    <a:solidFill>
                      <a:srgbClr val="000000"/>
                    </a:solidFill>
                    <a:latin typeface="Arial" panose="020B0604020202020204"/>
                  </a:rPr>
                  <a:t>5 calls (12.5%) we could not get through to the practice:</a:t>
                </a:r>
              </a:p>
              <a:p>
                <a:pPr defTabSz="1218897">
                  <a:lnSpc>
                    <a:spcPct val="110000"/>
                  </a:lnSpc>
                  <a:spcAft>
                    <a:spcPts val="0"/>
                  </a:spcAft>
                  <a:buFontTx/>
                  <a:buChar char="-"/>
                </a:pPr>
                <a:r>
                  <a:rPr lang="en-GB" sz="1333" dirty="0">
                    <a:solidFill>
                      <a:srgbClr val="000000"/>
                    </a:solidFill>
                    <a:latin typeface="Arial" panose="020B0604020202020204"/>
                  </a:rPr>
                  <a:t>2 calls phone was cut off after ringing, message and then a period of time</a:t>
                </a:r>
              </a:p>
              <a:p>
                <a:pPr defTabSz="1218897">
                  <a:lnSpc>
                    <a:spcPct val="110000"/>
                  </a:lnSpc>
                  <a:spcAft>
                    <a:spcPts val="0"/>
                  </a:spcAft>
                  <a:buFontTx/>
                  <a:buChar char="-"/>
                </a:pPr>
                <a:r>
                  <a:rPr lang="en-GB" sz="1333" dirty="0">
                    <a:solidFill>
                      <a:srgbClr val="000000"/>
                    </a:solidFill>
                    <a:latin typeface="Arial" panose="020B0604020202020204"/>
                  </a:rPr>
                  <a:t>3 calls we were waiting for 30 minutes so we hung up</a:t>
                </a:r>
                <a:endParaRPr lang="en-US" sz="1400" dirty="0">
                  <a:solidFill>
                    <a:srgbClr val="000000"/>
                  </a:solidFill>
                  <a:latin typeface="Arial" panose="020B0604020202020204"/>
                </a:endParaRPr>
              </a:p>
            </p:txBody>
          </p:sp>
          <p:sp>
            <p:nvSpPr>
              <p:cNvPr id="39" name="Freeform 14">
                <a:extLst>
                  <a:ext uri="{FF2B5EF4-FFF2-40B4-BE49-F238E27FC236}">
                    <a16:creationId xmlns:a16="http://schemas.microsoft.com/office/drawing/2014/main" id="{41018B65-FB63-42AA-8A79-0EE0CDD4CD16}"/>
                  </a:ext>
                </a:extLst>
              </p:cNvPr>
              <p:cNvSpPr>
                <a:spLocks noEditPoints="1"/>
              </p:cNvSpPr>
              <p:nvPr/>
            </p:nvSpPr>
            <p:spPr bwMode="auto">
              <a:xfrm>
                <a:off x="6241533" y="4275289"/>
                <a:ext cx="632296" cy="632296"/>
              </a:xfrm>
              <a:prstGeom prst="ellipse">
                <a:avLst/>
              </a:prstGeom>
              <a:solidFill>
                <a:srgbClr val="84BD00"/>
              </a:solidFill>
              <a:ln w="0">
                <a:noFill/>
                <a:prstDash val="solid"/>
                <a:round/>
                <a:headEnd/>
                <a:tailEnd/>
              </a:ln>
            </p:spPr>
            <p:txBody>
              <a:bodyPr vert="horz" wrap="square" lIns="0" tIns="0" rIns="0" bIns="0" numCol="1" anchor="ctr" anchorCtr="0" compatLnSpc="1">
                <a:prstTxWarp prst="textNoShape">
                  <a:avLst/>
                </a:prstTxWarp>
              </a:bodyPr>
              <a:lstStyle/>
              <a:p>
                <a:pPr algn="ctr" defTabSz="1219261"/>
                <a:r>
                  <a:rPr lang="en-US" sz="1600" b="1" dirty="0">
                    <a:solidFill>
                      <a:srgbClr val="FFFFFF"/>
                    </a:solidFill>
                    <a:latin typeface="Arial" panose="020B0604020202020204"/>
                  </a:rPr>
                  <a:t>03</a:t>
                </a:r>
              </a:p>
            </p:txBody>
          </p:sp>
        </p:grpSp>
        <p:grpSp>
          <p:nvGrpSpPr>
            <p:cNvPr id="8" name="Group 7">
              <a:extLst>
                <a:ext uri="{FF2B5EF4-FFF2-40B4-BE49-F238E27FC236}">
                  <a16:creationId xmlns:a16="http://schemas.microsoft.com/office/drawing/2014/main" id="{0606F68B-D695-49F2-8735-C8E9092A602B}"/>
                </a:ext>
              </a:extLst>
            </p:cNvPr>
            <p:cNvGrpSpPr/>
            <p:nvPr/>
          </p:nvGrpSpPr>
          <p:grpSpPr>
            <a:xfrm>
              <a:off x="6268630" y="5290113"/>
              <a:ext cx="5664305" cy="632296"/>
              <a:chOff x="6241533" y="5378186"/>
              <a:chExt cx="5172082" cy="632296"/>
            </a:xfrm>
          </p:grpSpPr>
          <p:sp>
            <p:nvSpPr>
              <p:cNvPr id="36" name="Inhaltsplatzhalter 4">
                <a:extLst>
                  <a:ext uri="{FF2B5EF4-FFF2-40B4-BE49-F238E27FC236}">
                    <a16:creationId xmlns:a16="http://schemas.microsoft.com/office/drawing/2014/main" id="{E27110DA-F33F-4CC8-81F5-20B329F8731A}"/>
                  </a:ext>
                </a:extLst>
              </p:cNvPr>
              <p:cNvSpPr txBox="1">
                <a:spLocks/>
              </p:cNvSpPr>
              <p:nvPr/>
            </p:nvSpPr>
            <p:spPr>
              <a:xfrm>
                <a:off x="6949935" y="5442366"/>
                <a:ext cx="4463680" cy="52424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10000"/>
                  </a:lnSpc>
                  <a:spcAft>
                    <a:spcPts val="1333"/>
                  </a:spcAft>
                  <a:buNone/>
                </a:pPr>
                <a:r>
                  <a:rPr lang="en-US" sz="1867" b="1" dirty="0">
                    <a:solidFill>
                      <a:srgbClr val="84BD00"/>
                    </a:solidFill>
                    <a:latin typeface="Arial" panose="020B0604020202020204"/>
                  </a:rPr>
                  <a:t>Longest Times to Answer</a:t>
                </a:r>
                <a:br>
                  <a:rPr lang="en-US" sz="1867" b="1" dirty="0">
                    <a:solidFill>
                      <a:srgbClr val="FFFFFF">
                        <a:lumMod val="65000"/>
                      </a:srgbClr>
                    </a:solidFill>
                    <a:latin typeface="Arial" panose="020B0604020202020204"/>
                  </a:rPr>
                </a:br>
                <a:r>
                  <a:rPr lang="en-GB" sz="1333" dirty="0">
                    <a:solidFill>
                      <a:srgbClr val="000000"/>
                    </a:solidFill>
                    <a:latin typeface="Arial" panose="020B0604020202020204"/>
                  </a:rPr>
                  <a:t>Longest times to answer = 22 minutes, 24 minutes, 26 minutes </a:t>
                </a:r>
                <a:r>
                  <a:rPr lang="en-US" sz="1333" dirty="0">
                    <a:solidFill>
                      <a:srgbClr val="000000"/>
                    </a:solidFill>
                    <a:latin typeface="Arial" panose="020B0604020202020204"/>
                  </a:rPr>
                  <a:t> </a:t>
                </a:r>
                <a:endParaRPr lang="en-US" sz="1400" dirty="0">
                  <a:solidFill>
                    <a:srgbClr val="000000"/>
                  </a:solidFill>
                  <a:latin typeface="Arial" panose="020B0604020202020204"/>
                </a:endParaRPr>
              </a:p>
            </p:txBody>
          </p:sp>
          <p:sp>
            <p:nvSpPr>
              <p:cNvPr id="37" name="Freeform 14">
                <a:extLst>
                  <a:ext uri="{FF2B5EF4-FFF2-40B4-BE49-F238E27FC236}">
                    <a16:creationId xmlns:a16="http://schemas.microsoft.com/office/drawing/2014/main" id="{43EA2965-7451-4634-8FD3-65245F89330F}"/>
                  </a:ext>
                </a:extLst>
              </p:cNvPr>
              <p:cNvSpPr>
                <a:spLocks noEditPoints="1"/>
              </p:cNvSpPr>
              <p:nvPr/>
            </p:nvSpPr>
            <p:spPr bwMode="auto">
              <a:xfrm>
                <a:off x="6241533" y="5378186"/>
                <a:ext cx="578541" cy="632296"/>
              </a:xfrm>
              <a:prstGeom prst="ellipse">
                <a:avLst/>
              </a:prstGeom>
              <a:solidFill>
                <a:srgbClr val="84BD00"/>
              </a:solidFill>
              <a:ln w="0">
                <a:noFill/>
                <a:prstDash val="solid"/>
                <a:round/>
                <a:headEnd/>
                <a:tailEnd/>
              </a:ln>
            </p:spPr>
            <p:txBody>
              <a:bodyPr vert="horz" wrap="square" lIns="0" tIns="0" rIns="0" bIns="0" numCol="1" anchor="ctr" anchorCtr="0" compatLnSpc="1">
                <a:prstTxWarp prst="textNoShape">
                  <a:avLst/>
                </a:prstTxWarp>
              </a:bodyPr>
              <a:lstStyle/>
              <a:p>
                <a:pPr algn="ctr" defTabSz="1219261"/>
                <a:r>
                  <a:rPr lang="en-US" sz="1600" b="1" dirty="0">
                    <a:solidFill>
                      <a:srgbClr val="FFFFFF"/>
                    </a:solidFill>
                    <a:latin typeface="Arial" panose="020B0604020202020204"/>
                  </a:rPr>
                  <a:t>04</a:t>
                </a:r>
              </a:p>
            </p:txBody>
          </p:sp>
        </p:grpSp>
      </p:grpSp>
      <p:sp>
        <p:nvSpPr>
          <p:cNvPr id="34" name="Title 1">
            <a:extLst>
              <a:ext uri="{FF2B5EF4-FFF2-40B4-BE49-F238E27FC236}">
                <a16:creationId xmlns:a16="http://schemas.microsoft.com/office/drawing/2014/main" id="{A62DCE9D-BD39-4407-B469-C9590D202E4C}"/>
              </a:ext>
            </a:extLst>
          </p:cNvPr>
          <p:cNvSpPr txBox="1">
            <a:spLocks/>
          </p:cNvSpPr>
          <p:nvPr/>
        </p:nvSpPr>
        <p:spPr>
          <a:xfrm>
            <a:off x="607387" y="81525"/>
            <a:ext cx="10972800" cy="1143000"/>
          </a:xfrm>
          <a:prstGeom prst="rect">
            <a:avLst/>
          </a:prstGeom>
        </p:spPr>
        <p:txBody>
          <a:bodyPr vert="horz" lIns="0" tIns="0" rIns="0" bIns="0" rtlCol="0" anchor="ctr">
            <a:normAutofit lnSpcReduction="10000"/>
          </a:bodyPr>
          <a:lstStyle>
            <a:lvl1pPr algn="l" defTabSz="457200" rtl="0" eaLnBrk="1" latinLnBrk="0" hangingPunct="1">
              <a:spcBef>
                <a:spcPct val="0"/>
              </a:spcBef>
              <a:buNone/>
              <a:defRPr sz="4000" kern="1200">
                <a:solidFill>
                  <a:schemeClr val="tx1">
                    <a:lumMod val="75000"/>
                    <a:lumOff val="25000"/>
                  </a:schemeClr>
                </a:solidFill>
                <a:latin typeface="+mj-lt"/>
                <a:ea typeface="+mj-ea"/>
                <a:cs typeface="+mj-cs"/>
              </a:defRPr>
            </a:lvl1pPr>
          </a:lstStyle>
          <a:p>
            <a:pPr algn="ctr"/>
            <a:r>
              <a:rPr lang="en-GB" b="1" dirty="0">
                <a:solidFill>
                  <a:srgbClr val="E73E97"/>
                </a:solidFill>
                <a:latin typeface="Trebuchet MS" panose="020B0603020202020204" pitchFamily="34" charset="0"/>
              </a:rPr>
              <a:t>Phone calls </a:t>
            </a:r>
          </a:p>
          <a:p>
            <a:pPr algn="ctr"/>
            <a:r>
              <a:rPr lang="en-GB" b="1" dirty="0">
                <a:solidFill>
                  <a:srgbClr val="E73E97"/>
                </a:solidFill>
                <a:latin typeface="Trebuchet MS" panose="020B0603020202020204" pitchFamily="34" charset="0"/>
              </a:rPr>
              <a:t>Key Findings</a:t>
            </a:r>
          </a:p>
        </p:txBody>
      </p:sp>
      <p:pic>
        <p:nvPicPr>
          <p:cNvPr id="44" name="Picture 43">
            <a:extLst>
              <a:ext uri="{FF2B5EF4-FFF2-40B4-BE49-F238E27FC236}">
                <a16:creationId xmlns:a16="http://schemas.microsoft.com/office/drawing/2014/main" id="{34BF6CC3-3EE5-4DA2-AF30-1C83DC98D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1015" y="317235"/>
            <a:ext cx="3091199" cy="772800"/>
          </a:xfrm>
          <a:prstGeom prst="rect">
            <a:avLst/>
          </a:prstGeom>
        </p:spPr>
      </p:pic>
      <p:pic>
        <p:nvPicPr>
          <p:cNvPr id="45" name="Picture 44" descr="HWL_PowerPoint_Template_Logo.png">
            <a:extLst>
              <a:ext uri="{FF2B5EF4-FFF2-40B4-BE49-F238E27FC236}">
                <a16:creationId xmlns:a16="http://schemas.microsoft.com/office/drawing/2014/main" id="{CE9C6308-429B-4372-AD8D-9C3C4E7EC0C0}"/>
              </a:ext>
            </a:extLst>
          </p:cNvPr>
          <p:cNvPicPr>
            <a:picLocks noChangeAspect="1"/>
          </p:cNvPicPr>
          <p:nvPr/>
        </p:nvPicPr>
        <p:blipFill>
          <a:blip r:embed="rId4" cstate="print"/>
          <a:stretch>
            <a:fillRect/>
          </a:stretch>
        </p:blipFill>
        <p:spPr>
          <a:xfrm>
            <a:off x="453983" y="31494"/>
            <a:ext cx="1224000" cy="1084994"/>
          </a:xfrm>
          <a:prstGeom prst="rect">
            <a:avLst/>
          </a:prstGeom>
        </p:spPr>
      </p:pic>
    </p:spTree>
    <p:extLst>
      <p:ext uri="{BB962C8B-B14F-4D97-AF65-F5344CB8AC3E}">
        <p14:creationId xmlns:p14="http://schemas.microsoft.com/office/powerpoint/2010/main" val="4140530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a:extLst>
              <a:ext uri="{FF2B5EF4-FFF2-40B4-BE49-F238E27FC236}">
                <a16:creationId xmlns:a16="http://schemas.microsoft.com/office/drawing/2014/main" id="{3A3EF3E5-9C5A-4F5E-BDA7-57E3CFE0AC67}"/>
              </a:ext>
            </a:extLst>
          </p:cNvPr>
          <p:cNvSpPr txBox="1">
            <a:spLocks/>
          </p:cNvSpPr>
          <p:nvPr/>
        </p:nvSpPr>
        <p:spPr>
          <a:xfrm>
            <a:off x="909734" y="205555"/>
            <a:ext cx="10372531" cy="1143000"/>
          </a:xfrm>
          <a:prstGeom prst="rect">
            <a:avLst/>
          </a:prstGeom>
        </p:spPr>
        <p:txBody>
          <a:bodyPr vert="horz" lIns="0" tIns="0" rIns="0" bIns="0" rtlCol="0" anchor="ctr">
            <a:normAutofit/>
          </a:bodyPr>
          <a:lstStyle>
            <a:lvl1pPr algn="l" defTabSz="457200" rtl="0" eaLnBrk="1" latinLnBrk="0" hangingPunct="1">
              <a:spcBef>
                <a:spcPct val="0"/>
              </a:spcBef>
              <a:buNone/>
              <a:defRPr sz="4000" kern="1200">
                <a:solidFill>
                  <a:schemeClr val="tx1">
                    <a:lumMod val="75000"/>
                    <a:lumOff val="2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GB" sz="3200" b="1" dirty="0">
                <a:solidFill>
                  <a:srgbClr val="E73E97"/>
                </a:solidFill>
                <a:latin typeface="Trebuchet MS" panose="020B0603020202020204" pitchFamily="34" charset="0"/>
              </a:rPr>
              <a:t>Phone systems &amp; appointments</a:t>
            </a:r>
          </a:p>
          <a:p>
            <a:pPr marL="0" marR="0" lvl="0" indent="0" algn="ctr" defTabSz="457200" rtl="0" eaLnBrk="1" fontAlgn="auto" latinLnBrk="0" hangingPunct="1">
              <a:lnSpc>
                <a:spcPct val="100000"/>
              </a:lnSpc>
              <a:spcBef>
                <a:spcPct val="0"/>
              </a:spcBef>
              <a:spcAft>
                <a:spcPts val="0"/>
              </a:spcAft>
              <a:buClrTx/>
              <a:buSzTx/>
              <a:buFontTx/>
              <a:buNone/>
              <a:tabLst/>
              <a:defRPr/>
            </a:pPr>
            <a:r>
              <a:rPr lang="en-GB" sz="3200" b="1" dirty="0">
                <a:solidFill>
                  <a:srgbClr val="E73E97"/>
                </a:solidFill>
                <a:latin typeface="Trebuchet MS" panose="020B0603020202020204" pitchFamily="34" charset="0"/>
              </a:rPr>
              <a:t> Key Findings</a:t>
            </a:r>
            <a:endParaRPr kumimoji="0" lang="en-GB" sz="6000" b="1" i="0" u="none" strike="noStrike" kern="1200" cap="none" spc="0" normalizeH="0" baseline="0" noProof="0" dirty="0">
              <a:ln>
                <a:noFill/>
              </a:ln>
              <a:solidFill>
                <a:srgbClr val="E73E97"/>
              </a:solidFill>
              <a:effectLst/>
              <a:uLnTx/>
              <a:uFillTx/>
              <a:latin typeface="Trebuchet MS" panose="020B0603020202020204" pitchFamily="34" charset="0"/>
              <a:ea typeface="+mj-ea"/>
              <a:cs typeface="+mj-cs"/>
            </a:endParaRPr>
          </a:p>
        </p:txBody>
      </p:sp>
      <p:pic>
        <p:nvPicPr>
          <p:cNvPr id="42" name="Picture 41" descr="HWL_PowerPoint_Template_Logo.png">
            <a:extLst>
              <a:ext uri="{FF2B5EF4-FFF2-40B4-BE49-F238E27FC236}">
                <a16:creationId xmlns:a16="http://schemas.microsoft.com/office/drawing/2014/main" id="{CB021C90-BA58-4A46-ACED-D20B8830476F}"/>
              </a:ext>
            </a:extLst>
          </p:cNvPr>
          <p:cNvPicPr>
            <a:picLocks noChangeAspect="1"/>
          </p:cNvPicPr>
          <p:nvPr/>
        </p:nvPicPr>
        <p:blipFill>
          <a:blip r:embed="rId2" cstate="print"/>
          <a:stretch>
            <a:fillRect/>
          </a:stretch>
        </p:blipFill>
        <p:spPr>
          <a:xfrm>
            <a:off x="453983" y="31494"/>
            <a:ext cx="1224000" cy="1084994"/>
          </a:xfrm>
          <a:prstGeom prst="rect">
            <a:avLst/>
          </a:prstGeom>
        </p:spPr>
      </p:pic>
      <p:pic>
        <p:nvPicPr>
          <p:cNvPr id="43" name="Picture 42">
            <a:extLst>
              <a:ext uri="{FF2B5EF4-FFF2-40B4-BE49-F238E27FC236}">
                <a16:creationId xmlns:a16="http://schemas.microsoft.com/office/drawing/2014/main" id="{7A590316-7A05-49D4-B966-BE74125AE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801" y="336022"/>
            <a:ext cx="3091199" cy="772800"/>
          </a:xfrm>
          <a:prstGeom prst="rect">
            <a:avLst/>
          </a:prstGeom>
        </p:spPr>
      </p:pic>
      <p:grpSp>
        <p:nvGrpSpPr>
          <p:cNvPr id="10" name="Group 9">
            <a:extLst>
              <a:ext uri="{FF2B5EF4-FFF2-40B4-BE49-F238E27FC236}">
                <a16:creationId xmlns:a16="http://schemas.microsoft.com/office/drawing/2014/main" id="{1331BBDE-60C6-4D04-8047-9AA8AC99B58F}"/>
              </a:ext>
            </a:extLst>
          </p:cNvPr>
          <p:cNvGrpSpPr/>
          <p:nvPr/>
        </p:nvGrpSpPr>
        <p:grpSpPr>
          <a:xfrm>
            <a:off x="2417544" y="1708751"/>
            <a:ext cx="7356909" cy="4615180"/>
            <a:chOff x="2417545" y="1593213"/>
            <a:chExt cx="7356909" cy="4615180"/>
          </a:xfrm>
        </p:grpSpPr>
        <p:grpSp>
          <p:nvGrpSpPr>
            <p:cNvPr id="2" name="Group 1">
              <a:extLst>
                <a:ext uri="{FF2B5EF4-FFF2-40B4-BE49-F238E27FC236}">
                  <a16:creationId xmlns:a16="http://schemas.microsoft.com/office/drawing/2014/main" id="{E41AFF7C-62B2-422F-B7F5-250571CCF905}"/>
                </a:ext>
              </a:extLst>
            </p:cNvPr>
            <p:cNvGrpSpPr/>
            <p:nvPr/>
          </p:nvGrpSpPr>
          <p:grpSpPr>
            <a:xfrm>
              <a:off x="2417545" y="1593213"/>
              <a:ext cx="7356909" cy="4615180"/>
              <a:chOff x="508000" y="1463041"/>
              <a:chExt cx="7356909" cy="4615180"/>
            </a:xfrm>
          </p:grpSpPr>
          <p:sp>
            <p:nvSpPr>
              <p:cNvPr id="45" name="Rounded Rectangle 44"/>
              <p:cNvSpPr/>
              <p:nvPr/>
            </p:nvSpPr>
            <p:spPr bwMode="auto">
              <a:xfrm>
                <a:off x="508000" y="1463041"/>
                <a:ext cx="3556000" cy="4615180"/>
              </a:xfrm>
              <a:prstGeom prst="roundRect">
                <a:avLst>
                  <a:gd name="adj" fmla="val 2440"/>
                </a:avLst>
              </a:prstGeom>
              <a:solidFill>
                <a:srgbClr val="004F6B"/>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261"/>
                <a:endParaRPr lang="en-US" sz="2400">
                  <a:solidFill>
                    <a:srgbClr val="262626"/>
                  </a:solidFill>
                  <a:latin typeface="Arial" panose="020B0604020202020204"/>
                </a:endParaRPr>
              </a:p>
            </p:txBody>
          </p:sp>
          <p:sp>
            <p:nvSpPr>
              <p:cNvPr id="46" name="Rounded Rectangle 45"/>
              <p:cNvSpPr/>
              <p:nvPr/>
            </p:nvSpPr>
            <p:spPr bwMode="auto">
              <a:xfrm>
                <a:off x="4308909" y="1463041"/>
                <a:ext cx="3556000" cy="4615180"/>
              </a:xfrm>
              <a:prstGeom prst="roundRect">
                <a:avLst>
                  <a:gd name="adj" fmla="val 2440"/>
                </a:avLst>
              </a:prstGeom>
              <a:solidFill>
                <a:srgbClr val="84BD00"/>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261"/>
                <a:endParaRPr lang="en-US" sz="2400">
                  <a:solidFill>
                    <a:srgbClr val="262626"/>
                  </a:solidFill>
                  <a:latin typeface="Arial" panose="020B0604020202020204"/>
                </a:endParaRPr>
              </a:p>
            </p:txBody>
          </p:sp>
          <p:sp>
            <p:nvSpPr>
              <p:cNvPr id="36" name="Oval 35"/>
              <p:cNvSpPr/>
              <p:nvPr/>
            </p:nvSpPr>
            <p:spPr bwMode="auto">
              <a:xfrm>
                <a:off x="5375709" y="1710765"/>
                <a:ext cx="1422400" cy="1422400"/>
              </a:xfrm>
              <a:prstGeom prst="ellipse">
                <a:avLst/>
              </a:prstGeom>
              <a:solidFill>
                <a:schemeClr val="bg1"/>
              </a:solidFill>
              <a:ln w="28575">
                <a:noFill/>
                <a:round/>
                <a:headEnd/>
                <a:tailEnd/>
              </a:ln>
            </p:spPr>
            <p:txBody>
              <a:bodyPr vert="horz" wrap="square" lIns="121920" tIns="60960" rIns="121920" bIns="60960" numCol="1" rtlCol="0" anchor="t" anchorCtr="0" compatLnSpc="1">
                <a:prstTxWarp prst="textNoShape">
                  <a:avLst/>
                </a:prstTxWarp>
              </a:bodyPr>
              <a:lstStyle/>
              <a:p>
                <a:pPr algn="ctr" defTabSz="1219261"/>
                <a:endParaRPr lang="en-US" sz="2400">
                  <a:solidFill>
                    <a:srgbClr val="262626"/>
                  </a:solidFill>
                  <a:latin typeface="Arial" panose="020B0604020202020204"/>
                </a:endParaRPr>
              </a:p>
            </p:txBody>
          </p:sp>
          <p:sp>
            <p:nvSpPr>
              <p:cNvPr id="32" name="Oval 31"/>
              <p:cNvSpPr/>
              <p:nvPr/>
            </p:nvSpPr>
            <p:spPr bwMode="auto">
              <a:xfrm>
                <a:off x="1574800" y="1710765"/>
                <a:ext cx="1422400" cy="1422400"/>
              </a:xfrm>
              <a:prstGeom prst="ellipse">
                <a:avLst/>
              </a:prstGeom>
              <a:solidFill>
                <a:schemeClr val="bg1"/>
              </a:solidFill>
              <a:ln w="28575">
                <a:noFill/>
                <a:round/>
                <a:headEnd/>
                <a:tailEnd/>
              </a:ln>
            </p:spPr>
            <p:txBody>
              <a:bodyPr vert="horz" wrap="square" lIns="121920" tIns="60960" rIns="121920" bIns="60960" numCol="1" rtlCol="0" anchor="t" anchorCtr="0" compatLnSpc="1">
                <a:prstTxWarp prst="textNoShape">
                  <a:avLst/>
                </a:prstTxWarp>
              </a:bodyPr>
              <a:lstStyle/>
              <a:p>
                <a:pPr algn="ctr" defTabSz="1219261"/>
                <a:endParaRPr lang="en-US" sz="2400" dirty="0">
                  <a:solidFill>
                    <a:srgbClr val="262626"/>
                  </a:solidFill>
                  <a:latin typeface="Arial" panose="020B0604020202020204"/>
                </a:endParaRPr>
              </a:p>
            </p:txBody>
          </p:sp>
          <p:grpSp>
            <p:nvGrpSpPr>
              <p:cNvPr id="11" name="Group 10">
                <a:extLst>
                  <a:ext uri="{FF2B5EF4-FFF2-40B4-BE49-F238E27FC236}">
                    <a16:creationId xmlns:a16="http://schemas.microsoft.com/office/drawing/2014/main" id="{174B9F6E-174A-4246-A6E3-32338D0B58D0}"/>
                  </a:ext>
                </a:extLst>
              </p:cNvPr>
              <p:cNvGrpSpPr/>
              <p:nvPr/>
            </p:nvGrpSpPr>
            <p:grpSpPr>
              <a:xfrm>
                <a:off x="715746" y="3412658"/>
                <a:ext cx="3140509" cy="2215400"/>
                <a:chOff x="536809" y="2510441"/>
                <a:chExt cx="2355382" cy="1661550"/>
              </a:xfrm>
            </p:grpSpPr>
            <p:sp>
              <p:nvSpPr>
                <p:cNvPr id="29" name="Inhaltsplatzhalter 4"/>
                <p:cNvSpPr txBox="1">
                  <a:spLocks/>
                </p:cNvSpPr>
                <p:nvPr/>
              </p:nvSpPr>
              <p:spPr>
                <a:xfrm>
                  <a:off x="536809" y="2973201"/>
                  <a:ext cx="2355382" cy="1198790"/>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897">
                    <a:lnSpc>
                      <a:spcPct val="150000"/>
                    </a:lnSpc>
                    <a:spcAft>
                      <a:spcPts val="1333"/>
                    </a:spcAft>
                    <a:buNone/>
                  </a:pPr>
                  <a:r>
                    <a:rPr lang="en-GB" sz="1600" dirty="0">
                      <a:solidFill>
                        <a:srgbClr val="FFFFFF"/>
                      </a:solidFill>
                      <a:latin typeface="Arial" panose="020B0604020202020204"/>
                    </a:rPr>
                    <a:t>30 (75%) GP practices had a queuing system</a:t>
                  </a:r>
                </a:p>
                <a:p>
                  <a:pPr marL="0" indent="0" algn="ctr" defTabSz="1218897">
                    <a:lnSpc>
                      <a:spcPct val="150000"/>
                    </a:lnSpc>
                    <a:spcAft>
                      <a:spcPts val="1333"/>
                    </a:spcAft>
                    <a:buNone/>
                  </a:pPr>
                  <a:r>
                    <a:rPr lang="en-GB" sz="1600" dirty="0">
                      <a:solidFill>
                        <a:srgbClr val="FFFFFF"/>
                      </a:solidFill>
                      <a:latin typeface="Arial" panose="020B0604020202020204"/>
                    </a:rPr>
                    <a:t>10 (25% ) GP practices did not have a queuing system</a:t>
                  </a:r>
                  <a:endParaRPr lang="en-US" sz="1600" dirty="0">
                    <a:solidFill>
                      <a:srgbClr val="FFFFFF"/>
                    </a:solidFill>
                    <a:latin typeface="Arial" panose="020B0604020202020204"/>
                  </a:endParaRPr>
                </a:p>
              </p:txBody>
            </p:sp>
            <p:sp>
              <p:nvSpPr>
                <p:cNvPr id="31" name="Inhaltsplatzhalter 4"/>
                <p:cNvSpPr txBox="1">
                  <a:spLocks/>
                </p:cNvSpPr>
                <p:nvPr/>
              </p:nvSpPr>
              <p:spPr>
                <a:xfrm>
                  <a:off x="593083" y="2510441"/>
                  <a:ext cx="2242834" cy="24275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897">
                    <a:lnSpc>
                      <a:spcPct val="150000"/>
                    </a:lnSpc>
                    <a:spcAft>
                      <a:spcPts val="1333"/>
                    </a:spcAft>
                    <a:buNone/>
                  </a:pPr>
                  <a:r>
                    <a:rPr lang="en-US" sz="1600" b="1" dirty="0">
                      <a:solidFill>
                        <a:srgbClr val="FFFFFF"/>
                      </a:solidFill>
                      <a:latin typeface="Arial" panose="020B0604020202020204"/>
                    </a:rPr>
                    <a:t>Queuing Systems</a:t>
                  </a:r>
                  <a:endParaRPr lang="en-US" sz="1400" dirty="0">
                    <a:solidFill>
                      <a:srgbClr val="FFFFFF"/>
                    </a:solidFill>
                    <a:latin typeface="Arial" panose="020B0604020202020204"/>
                  </a:endParaRPr>
                </a:p>
              </p:txBody>
            </p:sp>
            <p:cxnSp>
              <p:nvCxnSpPr>
                <p:cNvPr id="8" name="Straight Connector 7">
                  <a:extLst>
                    <a:ext uri="{FF2B5EF4-FFF2-40B4-BE49-F238E27FC236}">
                      <a16:creationId xmlns:a16="http://schemas.microsoft.com/office/drawing/2014/main" id="{CF7FEDF7-6199-4E8D-99B4-4A802FDFB078}"/>
                    </a:ext>
                  </a:extLst>
                </p:cNvPr>
                <p:cNvCxnSpPr>
                  <a:cxnSpLocks/>
                </p:cNvCxnSpPr>
                <p:nvPr/>
              </p:nvCxnSpPr>
              <p:spPr>
                <a:xfrm>
                  <a:off x="628650" y="2876550"/>
                  <a:ext cx="21717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CB2C85C1-74CB-467C-865D-577032E649A0}"/>
                  </a:ext>
                </a:extLst>
              </p:cNvPr>
              <p:cNvGrpSpPr/>
              <p:nvPr/>
            </p:nvGrpSpPr>
            <p:grpSpPr>
              <a:xfrm>
                <a:off x="4516654" y="3412659"/>
                <a:ext cx="3140509" cy="2048687"/>
                <a:chOff x="536809" y="2510441"/>
                <a:chExt cx="2355382" cy="1536515"/>
              </a:xfrm>
            </p:grpSpPr>
            <p:sp>
              <p:nvSpPr>
                <p:cNvPr id="38" name="Inhaltsplatzhalter 4">
                  <a:extLst>
                    <a:ext uri="{FF2B5EF4-FFF2-40B4-BE49-F238E27FC236}">
                      <a16:creationId xmlns:a16="http://schemas.microsoft.com/office/drawing/2014/main" id="{63D714EF-C38C-4615-A71E-45DE1390C1AD}"/>
                    </a:ext>
                  </a:extLst>
                </p:cNvPr>
                <p:cNvSpPr txBox="1">
                  <a:spLocks/>
                </p:cNvSpPr>
                <p:nvPr/>
              </p:nvSpPr>
              <p:spPr>
                <a:xfrm>
                  <a:off x="536809" y="2973201"/>
                  <a:ext cx="2355382" cy="1073755"/>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897">
                    <a:lnSpc>
                      <a:spcPct val="150000"/>
                    </a:lnSpc>
                    <a:spcAft>
                      <a:spcPts val="1333"/>
                    </a:spcAft>
                    <a:buNone/>
                  </a:pPr>
                  <a:r>
                    <a:rPr lang="en-GB" sz="1600" dirty="0">
                      <a:solidFill>
                        <a:srgbClr val="FFFFFF"/>
                      </a:solidFill>
                      <a:latin typeface="Arial" panose="020B0604020202020204"/>
                    </a:rPr>
                    <a:t>16 (40%) GP practices only offer same-day appointments with the patient having to call in the morning</a:t>
                  </a:r>
                  <a:endParaRPr lang="en-US" sz="1600" dirty="0">
                    <a:solidFill>
                      <a:srgbClr val="FFFFFF"/>
                    </a:solidFill>
                    <a:latin typeface="Arial" panose="020B0604020202020204"/>
                  </a:endParaRPr>
                </a:p>
              </p:txBody>
            </p:sp>
            <p:sp>
              <p:nvSpPr>
                <p:cNvPr id="39" name="Inhaltsplatzhalter 4">
                  <a:extLst>
                    <a:ext uri="{FF2B5EF4-FFF2-40B4-BE49-F238E27FC236}">
                      <a16:creationId xmlns:a16="http://schemas.microsoft.com/office/drawing/2014/main" id="{1D42B358-7079-4A89-9B65-5AB5BBA16936}"/>
                    </a:ext>
                  </a:extLst>
                </p:cNvPr>
                <p:cNvSpPr txBox="1">
                  <a:spLocks/>
                </p:cNvSpPr>
                <p:nvPr/>
              </p:nvSpPr>
              <p:spPr>
                <a:xfrm>
                  <a:off x="593083" y="2510441"/>
                  <a:ext cx="2242834" cy="24275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897">
                    <a:lnSpc>
                      <a:spcPct val="150000"/>
                    </a:lnSpc>
                    <a:spcAft>
                      <a:spcPts val="1333"/>
                    </a:spcAft>
                    <a:buNone/>
                  </a:pPr>
                  <a:r>
                    <a:rPr lang="en-US" sz="1600" b="1" dirty="0">
                      <a:solidFill>
                        <a:srgbClr val="FFFFFF"/>
                      </a:solidFill>
                      <a:latin typeface="Arial" panose="020B0604020202020204"/>
                    </a:rPr>
                    <a:t>Booking an Appointment</a:t>
                  </a:r>
                  <a:endParaRPr lang="en-US" sz="1200" dirty="0">
                    <a:solidFill>
                      <a:srgbClr val="FFFFFF"/>
                    </a:solidFill>
                    <a:latin typeface="Arial" panose="020B0604020202020204"/>
                  </a:endParaRPr>
                </a:p>
              </p:txBody>
            </p:sp>
            <p:cxnSp>
              <p:nvCxnSpPr>
                <p:cNvPr id="40" name="Straight Connector 39">
                  <a:extLst>
                    <a:ext uri="{FF2B5EF4-FFF2-40B4-BE49-F238E27FC236}">
                      <a16:creationId xmlns:a16="http://schemas.microsoft.com/office/drawing/2014/main" id="{5A5479CA-B905-4322-9E0E-539D7A61E965}"/>
                    </a:ext>
                  </a:extLst>
                </p:cNvPr>
                <p:cNvCxnSpPr>
                  <a:cxnSpLocks/>
                </p:cNvCxnSpPr>
                <p:nvPr/>
              </p:nvCxnSpPr>
              <p:spPr>
                <a:xfrm>
                  <a:off x="628650" y="2876550"/>
                  <a:ext cx="21717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3" name="Group 52">
              <a:extLst>
                <a:ext uri="{FF2B5EF4-FFF2-40B4-BE49-F238E27FC236}">
                  <a16:creationId xmlns:a16="http://schemas.microsoft.com/office/drawing/2014/main" id="{B3DE1921-8BA0-46B6-AF84-3069BC48DA5A}"/>
                </a:ext>
              </a:extLst>
            </p:cNvPr>
            <p:cNvGrpSpPr/>
            <p:nvPr/>
          </p:nvGrpSpPr>
          <p:grpSpPr>
            <a:xfrm>
              <a:off x="3913645" y="2188683"/>
              <a:ext cx="576000" cy="720000"/>
              <a:chOff x="5011738" y="2427288"/>
              <a:chExt cx="212725" cy="293688"/>
            </a:xfrm>
            <a:solidFill>
              <a:srgbClr val="84BD00"/>
            </a:solidFill>
          </p:grpSpPr>
          <p:sp>
            <p:nvSpPr>
              <p:cNvPr id="54" name="Freeform 63">
                <a:extLst>
                  <a:ext uri="{FF2B5EF4-FFF2-40B4-BE49-F238E27FC236}">
                    <a16:creationId xmlns:a16="http://schemas.microsoft.com/office/drawing/2014/main" id="{B5F9B78E-9178-4CAA-9377-C78F697DDA9A}"/>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solidFill>
                <a:srgbClr val="004F6B"/>
              </a:solidFill>
              <a:ln w="9525">
                <a:noFill/>
                <a:round/>
                <a:headEnd/>
                <a:tailEnd/>
              </a:ln>
            </p:spPr>
            <p:txBody>
              <a:bodyPr/>
              <a:lstStyle/>
              <a:p>
                <a:pPr defTabSz="914240">
                  <a:defRPr/>
                </a:pPr>
                <a:endParaRPr lang="en-US" sz="1350" dirty="0">
                  <a:solidFill>
                    <a:srgbClr val="262626"/>
                  </a:solidFill>
                  <a:latin typeface="Arial" panose="020B0604020202020204"/>
                </a:endParaRPr>
              </a:p>
            </p:txBody>
          </p:sp>
          <p:sp>
            <p:nvSpPr>
              <p:cNvPr id="55" name="Freeform 64">
                <a:extLst>
                  <a:ext uri="{FF2B5EF4-FFF2-40B4-BE49-F238E27FC236}">
                    <a16:creationId xmlns:a16="http://schemas.microsoft.com/office/drawing/2014/main" id="{98B1D2B7-1BF3-4DA0-BB06-CA61FC979694}"/>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solidFill>
                <a:srgbClr val="004F6B"/>
              </a:solidFill>
              <a:ln w="9525">
                <a:noFill/>
                <a:round/>
                <a:headEnd/>
                <a:tailEnd/>
              </a:ln>
            </p:spPr>
            <p:txBody>
              <a:bodyPr/>
              <a:lstStyle/>
              <a:p>
                <a:pPr defTabSz="914240">
                  <a:defRPr/>
                </a:pPr>
                <a:endParaRPr lang="en-US" sz="1350">
                  <a:solidFill>
                    <a:srgbClr val="262626"/>
                  </a:solidFill>
                  <a:latin typeface="Arial" panose="020B0604020202020204"/>
                </a:endParaRPr>
              </a:p>
            </p:txBody>
          </p:sp>
        </p:grpSp>
        <p:grpSp>
          <p:nvGrpSpPr>
            <p:cNvPr id="56" name="Group 55">
              <a:extLst>
                <a:ext uri="{FF2B5EF4-FFF2-40B4-BE49-F238E27FC236}">
                  <a16:creationId xmlns:a16="http://schemas.microsoft.com/office/drawing/2014/main" id="{194B6B06-07F1-44F7-813C-17CA608C9976}"/>
                </a:ext>
              </a:extLst>
            </p:cNvPr>
            <p:cNvGrpSpPr/>
            <p:nvPr/>
          </p:nvGrpSpPr>
          <p:grpSpPr>
            <a:xfrm>
              <a:off x="7636453" y="2132250"/>
              <a:ext cx="720000" cy="720000"/>
              <a:chOff x="5599110" y="3013075"/>
              <a:chExt cx="292100" cy="292100"/>
            </a:xfrm>
            <a:solidFill>
              <a:srgbClr val="84BD00"/>
            </a:solidFill>
          </p:grpSpPr>
          <p:sp>
            <p:nvSpPr>
              <p:cNvPr id="57" name="Freeform 228">
                <a:extLst>
                  <a:ext uri="{FF2B5EF4-FFF2-40B4-BE49-F238E27FC236}">
                    <a16:creationId xmlns:a16="http://schemas.microsoft.com/office/drawing/2014/main" id="{5D2A017F-F051-49A5-9712-98A1F8488D2E}"/>
                  </a:ext>
                </a:extLst>
              </p:cNvPr>
              <p:cNvSpPr>
                <a:spLocks noEditPoints="1"/>
              </p:cNvSpPr>
              <p:nvPr/>
            </p:nvSpPr>
            <p:spPr bwMode="auto">
              <a:xfrm>
                <a:off x="5599110" y="3013075"/>
                <a:ext cx="292100" cy="292100"/>
              </a:xfrm>
              <a:custGeom>
                <a:avLst/>
                <a:gdLst/>
                <a:ahLst/>
                <a:cxnLst>
                  <a:cxn ang="0">
                    <a:pos x="94" y="66"/>
                  </a:cxn>
                  <a:cxn ang="0">
                    <a:pos x="84" y="66"/>
                  </a:cxn>
                  <a:cxn ang="0">
                    <a:pos x="94" y="40"/>
                  </a:cxn>
                  <a:cxn ang="0">
                    <a:pos x="58" y="0"/>
                  </a:cxn>
                  <a:cxn ang="0">
                    <a:pos x="25" y="23"/>
                  </a:cxn>
                  <a:cxn ang="0">
                    <a:pos x="22" y="36"/>
                  </a:cxn>
                  <a:cxn ang="0">
                    <a:pos x="22" y="40"/>
                  </a:cxn>
                  <a:cxn ang="0">
                    <a:pos x="32" y="66"/>
                  </a:cxn>
                  <a:cxn ang="0">
                    <a:pos x="21" y="66"/>
                  </a:cxn>
                  <a:cxn ang="0">
                    <a:pos x="0" y="87"/>
                  </a:cxn>
                  <a:cxn ang="0">
                    <a:pos x="0" y="116"/>
                  </a:cxn>
                  <a:cxn ang="0">
                    <a:pos x="116" y="116"/>
                  </a:cxn>
                  <a:cxn ang="0">
                    <a:pos x="116" y="87"/>
                  </a:cxn>
                  <a:cxn ang="0">
                    <a:pos x="94" y="66"/>
                  </a:cxn>
                  <a:cxn ang="0">
                    <a:pos x="29" y="40"/>
                  </a:cxn>
                  <a:cxn ang="0">
                    <a:pos x="30" y="34"/>
                  </a:cxn>
                  <a:cxn ang="0">
                    <a:pos x="43" y="19"/>
                  </a:cxn>
                  <a:cxn ang="0">
                    <a:pos x="78" y="31"/>
                  </a:cxn>
                  <a:cxn ang="0">
                    <a:pos x="85" y="30"/>
                  </a:cxn>
                  <a:cxn ang="0">
                    <a:pos x="87" y="40"/>
                  </a:cxn>
                  <a:cxn ang="0">
                    <a:pos x="58" y="73"/>
                  </a:cxn>
                  <a:cxn ang="0">
                    <a:pos x="29" y="40"/>
                  </a:cxn>
                  <a:cxn ang="0">
                    <a:pos x="7" y="109"/>
                  </a:cxn>
                  <a:cxn ang="0">
                    <a:pos x="7" y="87"/>
                  </a:cxn>
                  <a:cxn ang="0">
                    <a:pos x="21" y="73"/>
                  </a:cxn>
                  <a:cxn ang="0">
                    <a:pos x="39" y="73"/>
                  </a:cxn>
                  <a:cxn ang="0">
                    <a:pos x="58" y="80"/>
                  </a:cxn>
                  <a:cxn ang="0">
                    <a:pos x="58" y="109"/>
                  </a:cxn>
                  <a:cxn ang="0">
                    <a:pos x="7" y="109"/>
                  </a:cxn>
                  <a:cxn ang="0">
                    <a:pos x="108" y="109"/>
                  </a:cxn>
                  <a:cxn ang="0">
                    <a:pos x="65" y="109"/>
                  </a:cxn>
                  <a:cxn ang="0">
                    <a:pos x="65" y="79"/>
                  </a:cxn>
                  <a:cxn ang="0">
                    <a:pos x="77" y="73"/>
                  </a:cxn>
                  <a:cxn ang="0">
                    <a:pos x="94" y="73"/>
                  </a:cxn>
                  <a:cxn ang="0">
                    <a:pos x="108" y="87"/>
                  </a:cxn>
                  <a:cxn ang="0">
                    <a:pos x="108" y="109"/>
                  </a:cxn>
                </a:cxnLst>
                <a:rect l="0" t="0" r="r" b="b"/>
                <a:pathLst>
                  <a:path w="116" h="116">
                    <a:moveTo>
                      <a:pt x="94" y="66"/>
                    </a:moveTo>
                    <a:cubicBezTo>
                      <a:pt x="84" y="66"/>
                      <a:pt x="84" y="66"/>
                      <a:pt x="84" y="66"/>
                    </a:cubicBezTo>
                    <a:cubicBezTo>
                      <a:pt x="90" y="59"/>
                      <a:pt x="94" y="50"/>
                      <a:pt x="94" y="40"/>
                    </a:cubicBezTo>
                    <a:cubicBezTo>
                      <a:pt x="94" y="13"/>
                      <a:pt x="76" y="0"/>
                      <a:pt x="58" y="0"/>
                    </a:cubicBezTo>
                    <a:cubicBezTo>
                      <a:pt x="44" y="0"/>
                      <a:pt x="31" y="8"/>
                      <a:pt x="25" y="23"/>
                    </a:cubicBezTo>
                    <a:cubicBezTo>
                      <a:pt x="23" y="27"/>
                      <a:pt x="22" y="36"/>
                      <a:pt x="22" y="36"/>
                    </a:cubicBezTo>
                    <a:cubicBezTo>
                      <a:pt x="22" y="38"/>
                      <a:pt x="22" y="39"/>
                      <a:pt x="22" y="40"/>
                    </a:cubicBezTo>
                    <a:cubicBezTo>
                      <a:pt x="22" y="50"/>
                      <a:pt x="26" y="59"/>
                      <a:pt x="32" y="66"/>
                    </a:cubicBezTo>
                    <a:cubicBezTo>
                      <a:pt x="21" y="66"/>
                      <a:pt x="21" y="66"/>
                      <a:pt x="21" y="66"/>
                    </a:cubicBezTo>
                    <a:cubicBezTo>
                      <a:pt x="9" y="66"/>
                      <a:pt x="0" y="75"/>
                      <a:pt x="0" y="87"/>
                    </a:cubicBezTo>
                    <a:cubicBezTo>
                      <a:pt x="0" y="116"/>
                      <a:pt x="0" y="116"/>
                      <a:pt x="0" y="116"/>
                    </a:cubicBezTo>
                    <a:cubicBezTo>
                      <a:pt x="116" y="116"/>
                      <a:pt x="116" y="116"/>
                      <a:pt x="116" y="116"/>
                    </a:cubicBezTo>
                    <a:cubicBezTo>
                      <a:pt x="116" y="87"/>
                      <a:pt x="116" y="87"/>
                      <a:pt x="116" y="87"/>
                    </a:cubicBezTo>
                    <a:cubicBezTo>
                      <a:pt x="116" y="75"/>
                      <a:pt x="106" y="66"/>
                      <a:pt x="94" y="66"/>
                    </a:cubicBezTo>
                    <a:close/>
                    <a:moveTo>
                      <a:pt x="29" y="40"/>
                    </a:moveTo>
                    <a:cubicBezTo>
                      <a:pt x="29" y="38"/>
                      <a:pt x="30" y="36"/>
                      <a:pt x="30" y="34"/>
                    </a:cubicBezTo>
                    <a:cubicBezTo>
                      <a:pt x="36" y="31"/>
                      <a:pt x="40" y="26"/>
                      <a:pt x="43" y="19"/>
                    </a:cubicBezTo>
                    <a:cubicBezTo>
                      <a:pt x="49" y="26"/>
                      <a:pt x="63" y="31"/>
                      <a:pt x="78" y="31"/>
                    </a:cubicBezTo>
                    <a:cubicBezTo>
                      <a:pt x="81" y="31"/>
                      <a:pt x="83" y="30"/>
                      <a:pt x="85" y="30"/>
                    </a:cubicBezTo>
                    <a:cubicBezTo>
                      <a:pt x="86" y="33"/>
                      <a:pt x="87" y="36"/>
                      <a:pt x="87" y="40"/>
                    </a:cubicBezTo>
                    <a:cubicBezTo>
                      <a:pt x="87" y="58"/>
                      <a:pt x="69" y="73"/>
                      <a:pt x="58" y="73"/>
                    </a:cubicBezTo>
                    <a:cubicBezTo>
                      <a:pt x="47" y="73"/>
                      <a:pt x="29" y="58"/>
                      <a:pt x="29" y="40"/>
                    </a:cubicBezTo>
                    <a:close/>
                    <a:moveTo>
                      <a:pt x="7" y="109"/>
                    </a:moveTo>
                    <a:cubicBezTo>
                      <a:pt x="7" y="87"/>
                      <a:pt x="7" y="87"/>
                      <a:pt x="7" y="87"/>
                    </a:cubicBezTo>
                    <a:cubicBezTo>
                      <a:pt x="7" y="79"/>
                      <a:pt x="13" y="73"/>
                      <a:pt x="21" y="73"/>
                    </a:cubicBezTo>
                    <a:cubicBezTo>
                      <a:pt x="39" y="73"/>
                      <a:pt x="39" y="73"/>
                      <a:pt x="39" y="73"/>
                    </a:cubicBezTo>
                    <a:cubicBezTo>
                      <a:pt x="45" y="77"/>
                      <a:pt x="52" y="80"/>
                      <a:pt x="58" y="80"/>
                    </a:cubicBezTo>
                    <a:cubicBezTo>
                      <a:pt x="58" y="109"/>
                      <a:pt x="58" y="109"/>
                      <a:pt x="58" y="109"/>
                    </a:cubicBezTo>
                    <a:lnTo>
                      <a:pt x="7" y="109"/>
                    </a:lnTo>
                    <a:close/>
                    <a:moveTo>
                      <a:pt x="108" y="109"/>
                    </a:moveTo>
                    <a:cubicBezTo>
                      <a:pt x="65" y="109"/>
                      <a:pt x="65" y="109"/>
                      <a:pt x="65" y="109"/>
                    </a:cubicBezTo>
                    <a:cubicBezTo>
                      <a:pt x="65" y="79"/>
                      <a:pt x="65" y="79"/>
                      <a:pt x="65" y="79"/>
                    </a:cubicBezTo>
                    <a:cubicBezTo>
                      <a:pt x="69" y="78"/>
                      <a:pt x="73" y="76"/>
                      <a:pt x="77" y="73"/>
                    </a:cubicBezTo>
                    <a:cubicBezTo>
                      <a:pt x="94" y="73"/>
                      <a:pt x="94" y="73"/>
                      <a:pt x="94" y="73"/>
                    </a:cubicBezTo>
                    <a:cubicBezTo>
                      <a:pt x="102" y="73"/>
                      <a:pt x="108" y="79"/>
                      <a:pt x="108" y="87"/>
                    </a:cubicBezTo>
                    <a:lnTo>
                      <a:pt x="108" y="109"/>
                    </a:lnTo>
                    <a:close/>
                  </a:path>
                </a:pathLst>
              </a:custGeom>
              <a:grpFill/>
              <a:ln w="9525">
                <a:noFill/>
                <a:round/>
                <a:headEnd/>
                <a:tailEnd/>
              </a:ln>
            </p:spPr>
            <p:txBody>
              <a:bodyPr/>
              <a:lstStyle/>
              <a:p>
                <a:pPr defTabSz="914240">
                  <a:defRPr/>
                </a:pPr>
                <a:endParaRPr lang="en-US" sz="1350">
                  <a:solidFill>
                    <a:srgbClr val="262626"/>
                  </a:solidFill>
                  <a:latin typeface="Arial" panose="020B0604020202020204"/>
                </a:endParaRPr>
              </a:p>
            </p:txBody>
          </p:sp>
          <p:sp>
            <p:nvSpPr>
              <p:cNvPr id="58" name="Oval 229">
                <a:extLst>
                  <a:ext uri="{FF2B5EF4-FFF2-40B4-BE49-F238E27FC236}">
                    <a16:creationId xmlns:a16="http://schemas.microsoft.com/office/drawing/2014/main" id="{83557329-1877-40CE-A077-F1F36030FF2F}"/>
                  </a:ext>
                </a:extLst>
              </p:cNvPr>
              <p:cNvSpPr>
                <a:spLocks noChangeArrowheads="1"/>
              </p:cNvSpPr>
              <p:nvPr/>
            </p:nvSpPr>
            <p:spPr bwMode="auto">
              <a:xfrm>
                <a:off x="5707063" y="3106738"/>
                <a:ext cx="19050" cy="17463"/>
              </a:xfrm>
              <a:prstGeom prst="ellipse">
                <a:avLst/>
              </a:prstGeom>
              <a:grpFill/>
              <a:ln w="9525">
                <a:noFill/>
                <a:round/>
                <a:headEnd/>
                <a:tailEnd/>
              </a:ln>
            </p:spPr>
            <p:txBody>
              <a:bodyPr/>
              <a:lstStyle/>
              <a:p>
                <a:pPr defTabSz="914240">
                  <a:defRPr/>
                </a:pPr>
                <a:endParaRPr lang="en-US" sz="1350">
                  <a:solidFill>
                    <a:srgbClr val="262626"/>
                  </a:solidFill>
                  <a:latin typeface="Arial" panose="020B0604020202020204"/>
                </a:endParaRPr>
              </a:p>
            </p:txBody>
          </p:sp>
          <p:sp>
            <p:nvSpPr>
              <p:cNvPr id="59" name="Oval 230">
                <a:extLst>
                  <a:ext uri="{FF2B5EF4-FFF2-40B4-BE49-F238E27FC236}">
                    <a16:creationId xmlns:a16="http://schemas.microsoft.com/office/drawing/2014/main" id="{7321FF6E-9CCB-4076-9264-83F20F8FAA18}"/>
                  </a:ext>
                </a:extLst>
              </p:cNvPr>
              <p:cNvSpPr>
                <a:spLocks noChangeArrowheads="1"/>
              </p:cNvSpPr>
              <p:nvPr/>
            </p:nvSpPr>
            <p:spPr bwMode="auto">
              <a:xfrm>
                <a:off x="5762626" y="3106738"/>
                <a:ext cx="17463" cy="17463"/>
              </a:xfrm>
              <a:prstGeom prst="ellipse">
                <a:avLst/>
              </a:prstGeom>
              <a:grpFill/>
              <a:ln w="9525">
                <a:noFill/>
                <a:round/>
                <a:headEnd/>
                <a:tailEnd/>
              </a:ln>
            </p:spPr>
            <p:txBody>
              <a:bodyPr/>
              <a:lstStyle/>
              <a:p>
                <a:pPr defTabSz="914240">
                  <a:defRPr/>
                </a:pPr>
                <a:endParaRPr lang="en-US" sz="1350">
                  <a:solidFill>
                    <a:srgbClr val="262626"/>
                  </a:solidFill>
                  <a:latin typeface="Arial" panose="020B0604020202020204"/>
                </a:endParaRPr>
              </a:p>
            </p:txBody>
          </p:sp>
          <p:sp>
            <p:nvSpPr>
              <p:cNvPr id="60" name="Freeform 231">
                <a:extLst>
                  <a:ext uri="{FF2B5EF4-FFF2-40B4-BE49-F238E27FC236}">
                    <a16:creationId xmlns:a16="http://schemas.microsoft.com/office/drawing/2014/main" id="{93C3C500-6D53-4161-B2E8-833886FC6640}"/>
                  </a:ext>
                </a:extLst>
              </p:cNvPr>
              <p:cNvSpPr>
                <a:spLocks/>
              </p:cNvSpPr>
              <p:nvPr/>
            </p:nvSpPr>
            <p:spPr bwMode="auto">
              <a:xfrm>
                <a:off x="5651501" y="3214688"/>
                <a:ext cx="55563" cy="55563"/>
              </a:xfrm>
              <a:custGeom>
                <a:avLst/>
                <a:gdLst/>
                <a:ahLst/>
                <a:cxnLst>
                  <a:cxn ang="0">
                    <a:pos x="24" y="0"/>
                  </a:cxn>
                  <a:cxn ang="0">
                    <a:pos x="13" y="0"/>
                  </a:cxn>
                  <a:cxn ang="0">
                    <a:pos x="13" y="11"/>
                  </a:cxn>
                  <a:cxn ang="0">
                    <a:pos x="0" y="11"/>
                  </a:cxn>
                  <a:cxn ang="0">
                    <a:pos x="0" y="24"/>
                  </a:cxn>
                  <a:cxn ang="0">
                    <a:pos x="13" y="24"/>
                  </a:cxn>
                  <a:cxn ang="0">
                    <a:pos x="13" y="35"/>
                  </a:cxn>
                  <a:cxn ang="0">
                    <a:pos x="24" y="35"/>
                  </a:cxn>
                  <a:cxn ang="0">
                    <a:pos x="24" y="24"/>
                  </a:cxn>
                  <a:cxn ang="0">
                    <a:pos x="35" y="24"/>
                  </a:cxn>
                  <a:cxn ang="0">
                    <a:pos x="35" y="11"/>
                  </a:cxn>
                  <a:cxn ang="0">
                    <a:pos x="24" y="11"/>
                  </a:cxn>
                  <a:cxn ang="0">
                    <a:pos x="24" y="0"/>
                  </a:cxn>
                </a:cxnLst>
                <a:rect l="0" t="0" r="r" b="b"/>
                <a:pathLst>
                  <a:path w="35" h="35">
                    <a:moveTo>
                      <a:pt x="24" y="0"/>
                    </a:moveTo>
                    <a:lnTo>
                      <a:pt x="13" y="0"/>
                    </a:lnTo>
                    <a:lnTo>
                      <a:pt x="13" y="11"/>
                    </a:lnTo>
                    <a:lnTo>
                      <a:pt x="0" y="11"/>
                    </a:lnTo>
                    <a:lnTo>
                      <a:pt x="0" y="24"/>
                    </a:lnTo>
                    <a:lnTo>
                      <a:pt x="13" y="24"/>
                    </a:lnTo>
                    <a:lnTo>
                      <a:pt x="13" y="35"/>
                    </a:lnTo>
                    <a:lnTo>
                      <a:pt x="24" y="35"/>
                    </a:lnTo>
                    <a:lnTo>
                      <a:pt x="24" y="24"/>
                    </a:lnTo>
                    <a:lnTo>
                      <a:pt x="35" y="24"/>
                    </a:lnTo>
                    <a:lnTo>
                      <a:pt x="35" y="11"/>
                    </a:lnTo>
                    <a:lnTo>
                      <a:pt x="24" y="11"/>
                    </a:lnTo>
                    <a:lnTo>
                      <a:pt x="24" y="0"/>
                    </a:lnTo>
                    <a:close/>
                  </a:path>
                </a:pathLst>
              </a:custGeom>
              <a:grpFill/>
              <a:ln w="9525">
                <a:noFill/>
                <a:round/>
                <a:headEnd/>
                <a:tailEnd/>
              </a:ln>
            </p:spPr>
            <p:txBody>
              <a:bodyPr/>
              <a:lstStyle/>
              <a:p>
                <a:pPr defTabSz="914240">
                  <a:defRPr/>
                </a:pPr>
                <a:endParaRPr lang="en-US" sz="1350">
                  <a:solidFill>
                    <a:srgbClr val="262626"/>
                  </a:solidFill>
                  <a:latin typeface="Arial" panose="020B0604020202020204"/>
                </a:endParaRPr>
              </a:p>
            </p:txBody>
          </p:sp>
        </p:grpSp>
      </p:grpSp>
    </p:spTree>
    <p:extLst>
      <p:ext uri="{BB962C8B-B14F-4D97-AF65-F5344CB8AC3E}">
        <p14:creationId xmlns:p14="http://schemas.microsoft.com/office/powerpoint/2010/main" val="925262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HWL_PowerPoint_Template_Logo.png">
            <a:extLst>
              <a:ext uri="{FF2B5EF4-FFF2-40B4-BE49-F238E27FC236}">
                <a16:creationId xmlns:a16="http://schemas.microsoft.com/office/drawing/2014/main" id="{1A5D0EDF-072B-4C2F-89E6-BE296A8706CB}"/>
              </a:ext>
            </a:extLst>
          </p:cNvPr>
          <p:cNvPicPr>
            <a:picLocks noChangeAspect="1"/>
          </p:cNvPicPr>
          <p:nvPr/>
        </p:nvPicPr>
        <p:blipFill>
          <a:blip r:embed="rId3" cstate="print"/>
          <a:stretch>
            <a:fillRect/>
          </a:stretch>
        </p:blipFill>
        <p:spPr>
          <a:xfrm>
            <a:off x="453983" y="31494"/>
            <a:ext cx="1224000" cy="1084994"/>
          </a:xfrm>
          <a:prstGeom prst="rect">
            <a:avLst/>
          </a:prstGeom>
        </p:spPr>
      </p:pic>
      <p:pic>
        <p:nvPicPr>
          <p:cNvPr id="26" name="Picture 25">
            <a:extLst>
              <a:ext uri="{FF2B5EF4-FFF2-40B4-BE49-F238E27FC236}">
                <a16:creationId xmlns:a16="http://schemas.microsoft.com/office/drawing/2014/main" id="{F3BCE45C-EF65-47C9-819B-AEA1DCA318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6291" y="194297"/>
            <a:ext cx="3091199" cy="765944"/>
          </a:xfrm>
          <a:prstGeom prst="rect">
            <a:avLst/>
          </a:prstGeom>
        </p:spPr>
      </p:pic>
      <p:grpSp>
        <p:nvGrpSpPr>
          <p:cNvPr id="18" name="Group 17">
            <a:extLst>
              <a:ext uri="{FF2B5EF4-FFF2-40B4-BE49-F238E27FC236}">
                <a16:creationId xmlns:a16="http://schemas.microsoft.com/office/drawing/2014/main" id="{E204492A-2D88-424D-9F4D-493F2E15A814}"/>
              </a:ext>
            </a:extLst>
          </p:cNvPr>
          <p:cNvGrpSpPr/>
          <p:nvPr/>
        </p:nvGrpSpPr>
        <p:grpSpPr>
          <a:xfrm>
            <a:off x="520347" y="1622341"/>
            <a:ext cx="11151306" cy="1404602"/>
            <a:chOff x="536330" y="1511460"/>
            <a:chExt cx="11357714" cy="1597658"/>
          </a:xfrm>
        </p:grpSpPr>
        <p:cxnSp>
          <p:nvCxnSpPr>
            <p:cNvPr id="3" name="Straight Connector 2"/>
            <p:cNvCxnSpPr>
              <a:cxnSpLocks/>
            </p:cNvCxnSpPr>
            <p:nvPr/>
          </p:nvCxnSpPr>
          <p:spPr>
            <a:xfrm>
              <a:off x="1615016" y="1511460"/>
              <a:ext cx="0" cy="1064648"/>
            </a:xfrm>
            <a:prstGeom prst="line">
              <a:avLst/>
            </a:prstGeom>
            <a:ln w="28575">
              <a:solidFill>
                <a:srgbClr val="004F6B"/>
              </a:solidFill>
            </a:ln>
          </p:spPr>
          <p:style>
            <a:lnRef idx="1">
              <a:schemeClr val="accent1"/>
            </a:lnRef>
            <a:fillRef idx="0">
              <a:schemeClr val="accent1"/>
            </a:fillRef>
            <a:effectRef idx="0">
              <a:schemeClr val="accent1"/>
            </a:effectRef>
            <a:fontRef idx="minor">
              <a:schemeClr val="tx1"/>
            </a:fontRef>
          </p:style>
        </p:cxnSp>
        <p:sp>
          <p:nvSpPr>
            <p:cNvPr id="51" name="Freeform 6"/>
            <p:cNvSpPr>
              <a:spLocks noEditPoints="1"/>
            </p:cNvSpPr>
            <p:nvPr/>
          </p:nvSpPr>
          <p:spPr bwMode="auto">
            <a:xfrm>
              <a:off x="536330" y="1694881"/>
              <a:ext cx="733327" cy="818960"/>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004F6B"/>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26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54" name="Inhaltsplatzhalter 4"/>
            <p:cNvSpPr txBox="1">
              <a:spLocks/>
            </p:cNvSpPr>
            <p:nvPr/>
          </p:nvSpPr>
          <p:spPr>
            <a:xfrm>
              <a:off x="1847643" y="1757156"/>
              <a:ext cx="10046401" cy="1351962"/>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50000"/>
                </a:lnSpc>
                <a:spcAft>
                  <a:spcPts val="1333"/>
                </a:spcAft>
                <a:buNone/>
                <a:defRPr/>
              </a:pPr>
              <a:r>
                <a:rPr lang="en-GB" sz="1600" dirty="0">
                  <a:solidFill>
                    <a:srgbClr val="000000"/>
                  </a:solidFill>
                  <a:latin typeface="+mn-lt"/>
                  <a:cs typeface="Trebuchet MS"/>
                </a:rPr>
                <a:t>Practices with long waiting times to answer phones to review ways of working / systems with a view to bringing these waiting times down</a:t>
              </a:r>
            </a:p>
            <a:p>
              <a:pPr marL="0" marR="0" lvl="0" indent="0" algn="l" defTabSz="1218897" rtl="0" eaLnBrk="1" fontAlgn="auto" latinLnBrk="0" hangingPunct="1">
                <a:lnSpc>
                  <a:spcPct val="150000"/>
                </a:lnSpc>
                <a:spcBef>
                  <a:spcPts val="0"/>
                </a:spcBef>
                <a:spcAft>
                  <a:spcPts val="1333"/>
                </a:spcAft>
                <a:buClrTx/>
                <a:buSzTx/>
                <a:buFont typeface="Wingdings" panose="05000000000000000000" pitchFamily="2" charset="2"/>
                <a:buNone/>
                <a:tabLst/>
                <a:defRPr/>
              </a:pPr>
              <a:endParaRPr kumimoji="0" lang="en-GB" sz="14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endParaRPr>
            </a:p>
          </p:txBody>
        </p:sp>
      </p:grpSp>
      <p:grpSp>
        <p:nvGrpSpPr>
          <p:cNvPr id="16" name="Group 15">
            <a:extLst>
              <a:ext uri="{FF2B5EF4-FFF2-40B4-BE49-F238E27FC236}">
                <a16:creationId xmlns:a16="http://schemas.microsoft.com/office/drawing/2014/main" id="{5B23C15D-8850-4D50-92F4-5182BFA59829}"/>
              </a:ext>
            </a:extLst>
          </p:cNvPr>
          <p:cNvGrpSpPr/>
          <p:nvPr/>
        </p:nvGrpSpPr>
        <p:grpSpPr>
          <a:xfrm>
            <a:off x="520347" y="2779205"/>
            <a:ext cx="11097804" cy="1324229"/>
            <a:chOff x="547492" y="2971228"/>
            <a:chExt cx="11303221" cy="1506237"/>
          </a:xfrm>
        </p:grpSpPr>
        <p:sp>
          <p:nvSpPr>
            <p:cNvPr id="52" name="Freeform 6"/>
            <p:cNvSpPr>
              <a:spLocks noEditPoints="1"/>
            </p:cNvSpPr>
            <p:nvPr/>
          </p:nvSpPr>
          <p:spPr bwMode="auto">
            <a:xfrm>
              <a:off x="547492" y="3158331"/>
              <a:ext cx="733327" cy="818960"/>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84BD00"/>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26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56" name="Inhaltsplatzhalter 4"/>
            <p:cNvSpPr txBox="1">
              <a:spLocks/>
            </p:cNvSpPr>
            <p:nvPr/>
          </p:nvSpPr>
          <p:spPr>
            <a:xfrm>
              <a:off x="1852496" y="3055342"/>
              <a:ext cx="9998217" cy="142212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8897" rtl="0" eaLnBrk="1" fontAlgn="auto" latinLnBrk="0" hangingPunct="1">
                <a:lnSpc>
                  <a:spcPct val="150000"/>
                </a:lnSpc>
                <a:spcBef>
                  <a:spcPts val="0"/>
                </a:spcBef>
                <a:spcAft>
                  <a:spcPts val="1333"/>
                </a:spcAft>
                <a:buClrTx/>
                <a:buSzTx/>
                <a:buFont typeface="Wingdings" panose="05000000000000000000" pitchFamily="2" charset="2"/>
                <a:buNone/>
                <a:tabLst/>
                <a:defRPr/>
              </a:pPr>
              <a:r>
                <a:rPr lang="en-US" sz="1867" b="1" dirty="0">
                  <a:solidFill>
                    <a:srgbClr val="84BD00"/>
                  </a:solidFill>
                  <a:latin typeface="Arial" panose="020B0604020202020204"/>
                </a:rPr>
                <a:t>Dropped calls </a:t>
              </a:r>
              <a:br>
                <a:rPr kumimoji="0" lang="en-US" sz="14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b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rPr>
                <a:t>Practices with dropped calls to follow this up</a:t>
              </a:r>
            </a:p>
            <a:p>
              <a:pPr marL="0" marR="0" lvl="0" indent="0" algn="l" defTabSz="1218897" rtl="0" eaLnBrk="1" fontAlgn="auto" latinLnBrk="0" hangingPunct="1">
                <a:lnSpc>
                  <a:spcPct val="150000"/>
                </a:lnSpc>
                <a:spcBef>
                  <a:spcPts val="0"/>
                </a:spcBef>
                <a:spcAft>
                  <a:spcPts val="1333"/>
                </a:spcAft>
                <a:buClrTx/>
                <a:buSzTx/>
                <a:buFont typeface="Wingdings" panose="05000000000000000000" pitchFamily="2" charset="2"/>
                <a:buNone/>
                <a:tabLst/>
                <a:defRPr/>
              </a:pPr>
              <a:endParaRPr kumimoji="0" lang="en-US" sz="14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endParaRPr>
            </a:p>
          </p:txBody>
        </p:sp>
        <p:cxnSp>
          <p:nvCxnSpPr>
            <p:cNvPr id="58" name="Straight Connector 57"/>
            <p:cNvCxnSpPr/>
            <p:nvPr/>
          </p:nvCxnSpPr>
          <p:spPr>
            <a:xfrm>
              <a:off x="1626177" y="2971228"/>
              <a:ext cx="0" cy="1064648"/>
            </a:xfrm>
            <a:prstGeom prst="line">
              <a:avLst/>
            </a:prstGeom>
            <a:ln w="28575">
              <a:solidFill>
                <a:srgbClr val="84BD00"/>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19873F5F-958E-4A97-86FA-340F21778201}"/>
              </a:ext>
            </a:extLst>
          </p:cNvPr>
          <p:cNvGrpSpPr/>
          <p:nvPr/>
        </p:nvGrpSpPr>
        <p:grpSpPr>
          <a:xfrm>
            <a:off x="544188" y="3852934"/>
            <a:ext cx="11013930" cy="1598386"/>
            <a:chOff x="535933" y="2963297"/>
            <a:chExt cx="11151617" cy="1818075"/>
          </a:xfrm>
        </p:grpSpPr>
        <p:sp>
          <p:nvSpPr>
            <p:cNvPr id="19" name="Freeform 6">
              <a:extLst>
                <a:ext uri="{FF2B5EF4-FFF2-40B4-BE49-F238E27FC236}">
                  <a16:creationId xmlns:a16="http://schemas.microsoft.com/office/drawing/2014/main" id="{837F0E07-4813-4EFE-B293-A7EE640574CA}"/>
                </a:ext>
              </a:extLst>
            </p:cNvPr>
            <p:cNvSpPr>
              <a:spLocks noEditPoints="1"/>
            </p:cNvSpPr>
            <p:nvPr/>
          </p:nvSpPr>
          <p:spPr bwMode="auto">
            <a:xfrm>
              <a:off x="535933" y="3237327"/>
              <a:ext cx="729001" cy="818960"/>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E73E97"/>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26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20" name="Inhaltsplatzhalter 4">
              <a:extLst>
                <a:ext uri="{FF2B5EF4-FFF2-40B4-BE49-F238E27FC236}">
                  <a16:creationId xmlns:a16="http://schemas.microsoft.com/office/drawing/2014/main" id="{BC9B3E25-AA97-4E60-8212-9B53A4982A41}"/>
                </a:ext>
              </a:extLst>
            </p:cNvPr>
            <p:cNvSpPr txBox="1">
              <a:spLocks/>
            </p:cNvSpPr>
            <p:nvPr/>
          </p:nvSpPr>
          <p:spPr>
            <a:xfrm>
              <a:off x="1809100" y="2963297"/>
              <a:ext cx="9878450" cy="18180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50000"/>
                </a:lnSpc>
                <a:spcAft>
                  <a:spcPts val="1333"/>
                </a:spcAft>
                <a:buNone/>
                <a:defRPr/>
              </a:pPr>
              <a:r>
                <a:rPr kumimoji="0" lang="en-US" sz="1600" b="1" i="0" u="none" strike="noStrike" kern="1200" cap="none" spc="0" normalizeH="0" baseline="0" noProof="0" dirty="0">
                  <a:ln>
                    <a:noFill/>
                  </a:ln>
                  <a:solidFill>
                    <a:srgbClr val="E73E97"/>
                  </a:solidFill>
                  <a:effectLst/>
                  <a:uLnTx/>
                  <a:uFillTx/>
                  <a:latin typeface="+mn-lt"/>
                  <a:ea typeface="+mn-ea"/>
                  <a:cs typeface="+mn-cs"/>
                </a:rPr>
                <a:t>Queuing Systems</a:t>
              </a:r>
              <a:br>
                <a:rPr kumimoji="0" lang="en-US" sz="1600" b="0" i="0" u="none" strike="noStrike" kern="1200" cap="none" spc="0" normalizeH="0" baseline="0" noProof="0" dirty="0">
                  <a:ln>
                    <a:noFill/>
                  </a:ln>
                  <a:solidFill>
                    <a:srgbClr val="7F7F7F"/>
                  </a:solidFill>
                  <a:effectLst/>
                  <a:uLnTx/>
                  <a:uFillTx/>
                  <a:latin typeface="+mn-lt"/>
                  <a:ea typeface="+mn-ea"/>
                  <a:cs typeface="+mn-cs"/>
                </a:rPr>
              </a:br>
              <a:r>
                <a:rPr lang="en-GB" sz="1600" dirty="0">
                  <a:solidFill>
                    <a:srgbClr val="000000"/>
                  </a:solidFill>
                  <a:latin typeface="+mn-lt"/>
                  <a:cs typeface="Trebuchet MS"/>
                </a:rPr>
                <a:t>Practices who do not have a queuing system to introduce one letting patients know where they are in the queue</a:t>
              </a:r>
            </a:p>
            <a:p>
              <a:pPr marL="0" marR="0" lvl="0" indent="0" algn="l" defTabSz="1218897" rtl="0" eaLnBrk="1" fontAlgn="auto" latinLnBrk="0" hangingPunct="1">
                <a:lnSpc>
                  <a:spcPct val="150000"/>
                </a:lnSpc>
                <a:spcBef>
                  <a:spcPts val="0"/>
                </a:spcBef>
                <a:spcAft>
                  <a:spcPts val="1333"/>
                </a:spcAft>
                <a:buClrTx/>
                <a:buSzTx/>
                <a:buFont typeface="Wingdings" panose="05000000000000000000" pitchFamily="2" charset="2"/>
                <a:buNone/>
                <a:tabLst/>
                <a:defRPr/>
              </a:pPr>
              <a:endParaRPr kumimoji="0" lang="en-GB" sz="16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endParaRPr>
            </a:p>
          </p:txBody>
        </p:sp>
        <p:cxnSp>
          <p:nvCxnSpPr>
            <p:cNvPr id="21" name="Straight Connector 20">
              <a:extLst>
                <a:ext uri="{FF2B5EF4-FFF2-40B4-BE49-F238E27FC236}">
                  <a16:creationId xmlns:a16="http://schemas.microsoft.com/office/drawing/2014/main" id="{68BDCD52-11C1-455F-9A42-915E8CE0111F}"/>
                </a:ext>
              </a:extLst>
            </p:cNvPr>
            <p:cNvCxnSpPr/>
            <p:nvPr/>
          </p:nvCxnSpPr>
          <p:spPr>
            <a:xfrm>
              <a:off x="1584117" y="3076545"/>
              <a:ext cx="0" cy="1064649"/>
            </a:xfrm>
            <a:prstGeom prst="line">
              <a:avLst/>
            </a:prstGeom>
            <a:ln w="28575">
              <a:solidFill>
                <a:srgbClr val="E73E97"/>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E03C4220-48C9-4CC6-991D-C43EBFC61097}"/>
              </a:ext>
            </a:extLst>
          </p:cNvPr>
          <p:cNvGrpSpPr/>
          <p:nvPr/>
        </p:nvGrpSpPr>
        <p:grpSpPr>
          <a:xfrm>
            <a:off x="544188" y="5072497"/>
            <a:ext cx="11366160" cy="1967718"/>
            <a:chOff x="543403" y="2956892"/>
            <a:chExt cx="10975412" cy="2238167"/>
          </a:xfrm>
        </p:grpSpPr>
        <p:sp>
          <p:nvSpPr>
            <p:cNvPr id="29" name="Freeform 6">
              <a:extLst>
                <a:ext uri="{FF2B5EF4-FFF2-40B4-BE49-F238E27FC236}">
                  <a16:creationId xmlns:a16="http://schemas.microsoft.com/office/drawing/2014/main" id="{0575EDB4-BFEB-4FD9-B1E7-40D3C63212A3}"/>
                </a:ext>
              </a:extLst>
            </p:cNvPr>
            <p:cNvSpPr>
              <a:spLocks noEditPoints="1"/>
            </p:cNvSpPr>
            <p:nvPr/>
          </p:nvSpPr>
          <p:spPr bwMode="auto">
            <a:xfrm>
              <a:off x="543403" y="3257015"/>
              <a:ext cx="695248" cy="818960"/>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004F6B"/>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26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30" name="Inhaltsplatzhalter 4">
              <a:extLst>
                <a:ext uri="{FF2B5EF4-FFF2-40B4-BE49-F238E27FC236}">
                  <a16:creationId xmlns:a16="http://schemas.microsoft.com/office/drawing/2014/main" id="{242EE33C-9EF1-4054-A180-979E62560D69}"/>
                </a:ext>
              </a:extLst>
            </p:cNvPr>
            <p:cNvSpPr txBox="1">
              <a:spLocks/>
            </p:cNvSpPr>
            <p:nvPr/>
          </p:nvSpPr>
          <p:spPr>
            <a:xfrm>
              <a:off x="1757621" y="2956892"/>
              <a:ext cx="9761194" cy="223816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50000"/>
                </a:lnSpc>
                <a:spcAft>
                  <a:spcPts val="1333"/>
                </a:spcAft>
                <a:buNone/>
                <a:defRPr/>
              </a:pPr>
              <a:r>
                <a:rPr kumimoji="0" lang="en-US" sz="1600" b="1" i="0" u="none" strike="noStrike" kern="1200" cap="none" spc="0" normalizeH="0" baseline="0" noProof="0" dirty="0">
                  <a:ln>
                    <a:noFill/>
                  </a:ln>
                  <a:solidFill>
                    <a:srgbClr val="004F6B"/>
                  </a:solidFill>
                  <a:effectLst/>
                  <a:uLnTx/>
                  <a:uFillTx/>
                  <a:latin typeface="+mn-lt"/>
                  <a:ea typeface="+mn-ea"/>
                  <a:cs typeface="+mn-cs"/>
                </a:rPr>
                <a:t>Future </a:t>
              </a:r>
              <a:r>
                <a:rPr lang="en-US" sz="1600" b="1" dirty="0">
                  <a:solidFill>
                    <a:srgbClr val="004F6B"/>
                  </a:solidFill>
                  <a:latin typeface="+mn-lt"/>
                </a:rPr>
                <a:t>Appointments</a:t>
              </a:r>
              <a:br>
                <a:rPr kumimoji="0" lang="en-US" sz="1600" b="0" i="0" u="none" strike="noStrike" kern="1200" cap="none" spc="0" normalizeH="0" baseline="0" noProof="0" dirty="0">
                  <a:ln>
                    <a:noFill/>
                  </a:ln>
                  <a:solidFill>
                    <a:srgbClr val="7F7F7F"/>
                  </a:solidFill>
                  <a:effectLst/>
                  <a:uLnTx/>
                  <a:uFillTx/>
                  <a:latin typeface="+mn-lt"/>
                  <a:ea typeface="+mn-ea"/>
                  <a:cs typeface="+mn-cs"/>
                </a:rPr>
              </a:br>
              <a:r>
                <a:rPr lang="en-GB" sz="1600" dirty="0">
                  <a:solidFill>
                    <a:srgbClr val="000000"/>
                  </a:solidFill>
                  <a:latin typeface="+mn-lt"/>
                  <a:cs typeface="Trebuchet MS"/>
                </a:rPr>
                <a:t>Practices to offer patients future appointments, that can be made throughout the day – avoid asking patients to call in at 8am every day (not everyone can call at 8am, and some people never get an appointment and have to call in day after day)</a:t>
              </a:r>
            </a:p>
            <a:p>
              <a:pPr marL="0" indent="0" defTabSz="1218897">
                <a:lnSpc>
                  <a:spcPct val="150000"/>
                </a:lnSpc>
                <a:spcAft>
                  <a:spcPts val="1333"/>
                </a:spcAft>
                <a:buNone/>
                <a:defRPr/>
              </a:pPr>
              <a:endParaRPr kumimoji="0" lang="en-GB" sz="16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endParaRPr>
            </a:p>
          </p:txBody>
        </p:sp>
        <p:cxnSp>
          <p:nvCxnSpPr>
            <p:cNvPr id="31" name="Straight Connector 30">
              <a:extLst>
                <a:ext uri="{FF2B5EF4-FFF2-40B4-BE49-F238E27FC236}">
                  <a16:creationId xmlns:a16="http://schemas.microsoft.com/office/drawing/2014/main" id="{9FBC84BD-8A73-42A7-BB11-1CA611E6D154}"/>
                </a:ext>
              </a:extLst>
            </p:cNvPr>
            <p:cNvCxnSpPr/>
            <p:nvPr/>
          </p:nvCxnSpPr>
          <p:spPr>
            <a:xfrm>
              <a:off x="1555495" y="3094872"/>
              <a:ext cx="0" cy="1064648"/>
            </a:xfrm>
            <a:prstGeom prst="line">
              <a:avLst/>
            </a:prstGeom>
            <a:ln w="28575">
              <a:solidFill>
                <a:srgbClr val="004F6B"/>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F96EC991-EB37-4764-BB7B-F2D7A33BB4F8}"/>
              </a:ext>
            </a:extLst>
          </p:cNvPr>
          <p:cNvSpPr txBox="1"/>
          <p:nvPr/>
        </p:nvSpPr>
        <p:spPr>
          <a:xfrm>
            <a:off x="1677983" y="1469852"/>
            <a:ext cx="2443794" cy="456535"/>
          </a:xfrm>
          <a:prstGeom prst="rect">
            <a:avLst/>
          </a:prstGeom>
          <a:noFill/>
        </p:spPr>
        <p:txBody>
          <a:bodyPr wrap="square">
            <a:spAutoFit/>
          </a:bodyPr>
          <a:lstStyle/>
          <a:p>
            <a:pPr marL="0" indent="0" defTabSz="1218897">
              <a:lnSpc>
                <a:spcPct val="150000"/>
              </a:lnSpc>
              <a:spcAft>
                <a:spcPts val="1333"/>
              </a:spcAft>
              <a:buNone/>
              <a:defRPr/>
            </a:pPr>
            <a:r>
              <a:rPr kumimoji="0" lang="en-US" sz="1800" b="1" i="0" u="none" strike="noStrike" kern="1200" cap="none" spc="0" normalizeH="0" baseline="0" noProof="0" dirty="0">
                <a:ln>
                  <a:noFill/>
                </a:ln>
                <a:solidFill>
                  <a:srgbClr val="004F6B"/>
                </a:solidFill>
                <a:effectLst/>
                <a:uLnTx/>
                <a:uFillTx/>
                <a:latin typeface="Arial" panose="020B0604020202020204"/>
                <a:ea typeface="+mn-ea"/>
                <a:cs typeface="+mn-cs"/>
              </a:rPr>
              <a:t>Long Waiting Times</a:t>
            </a:r>
            <a:endParaRPr kumimoji="0" lang="en-GB" sz="1400" b="1" i="0" u="none" strike="noStrike" kern="1200" cap="none" spc="0" normalizeH="0" baseline="0" noProof="0" dirty="0">
              <a:ln>
                <a:noFill/>
              </a:ln>
              <a:solidFill>
                <a:srgbClr val="7F7F7F"/>
              </a:solidFill>
              <a:effectLst/>
              <a:uLnTx/>
              <a:uFillTx/>
              <a:latin typeface="+mn-lt"/>
              <a:ea typeface="+mn-ea"/>
            </a:endParaRPr>
          </a:p>
        </p:txBody>
      </p:sp>
      <p:sp>
        <p:nvSpPr>
          <p:cNvPr id="24" name="Title 1">
            <a:extLst>
              <a:ext uri="{FF2B5EF4-FFF2-40B4-BE49-F238E27FC236}">
                <a16:creationId xmlns:a16="http://schemas.microsoft.com/office/drawing/2014/main" id="{E6871434-3E27-4507-A539-5869676DB2F1}"/>
              </a:ext>
            </a:extLst>
          </p:cNvPr>
          <p:cNvSpPr txBox="1">
            <a:spLocks/>
          </p:cNvSpPr>
          <p:nvPr/>
        </p:nvSpPr>
        <p:spPr>
          <a:xfrm>
            <a:off x="544188" y="483831"/>
            <a:ext cx="10972800" cy="1143000"/>
          </a:xfrm>
          <a:prstGeom prst="rect">
            <a:avLst/>
          </a:prstGeom>
        </p:spPr>
        <p:txBody>
          <a:bodyPr vert="horz" lIns="0" tIns="0" rIns="0" bIns="0" rtlCol="0" anchor="ctr">
            <a:normAutofit/>
          </a:bodyPr>
          <a:lstStyle>
            <a:lvl1pPr algn="l" defTabSz="457200" rtl="0" eaLnBrk="1" latinLnBrk="0" hangingPunct="1">
              <a:spcBef>
                <a:spcPct val="0"/>
              </a:spcBef>
              <a:buNone/>
              <a:defRPr sz="4000" kern="1200">
                <a:solidFill>
                  <a:schemeClr val="tx1">
                    <a:lumMod val="75000"/>
                    <a:lumOff val="2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GB" sz="3200" b="1" dirty="0">
                <a:solidFill>
                  <a:srgbClr val="E73E97"/>
                </a:solidFill>
                <a:latin typeface="Trebuchet MS" panose="020B0603020202020204" pitchFamily="34" charset="0"/>
              </a:rPr>
              <a:t>Phone calls, systems &amp; appointments </a:t>
            </a:r>
          </a:p>
          <a:p>
            <a:pPr marL="0" marR="0" lvl="0" indent="0" algn="ctr" defTabSz="457200" rtl="0" eaLnBrk="1" fontAlgn="auto" latinLnBrk="0" hangingPunct="1">
              <a:lnSpc>
                <a:spcPct val="100000"/>
              </a:lnSpc>
              <a:spcBef>
                <a:spcPct val="0"/>
              </a:spcBef>
              <a:spcAft>
                <a:spcPts val="0"/>
              </a:spcAft>
              <a:buClrTx/>
              <a:buSzTx/>
              <a:buFontTx/>
              <a:buNone/>
              <a:tabLst/>
              <a:defRPr/>
            </a:pPr>
            <a:r>
              <a:rPr lang="en-GB" sz="3200" b="1" dirty="0">
                <a:solidFill>
                  <a:srgbClr val="E73E97"/>
                </a:solidFill>
                <a:latin typeface="Trebuchet MS" panose="020B0603020202020204" pitchFamily="34" charset="0"/>
              </a:rPr>
              <a:t>Recommendations</a:t>
            </a:r>
            <a:endParaRPr kumimoji="0" lang="en-GB" sz="3200" b="1" i="0" u="none" strike="noStrike" kern="1200" cap="none" spc="0" normalizeH="0" baseline="0" noProof="0" dirty="0">
              <a:ln>
                <a:noFill/>
              </a:ln>
              <a:solidFill>
                <a:srgbClr val="E73E97"/>
              </a:solidFill>
              <a:effectLst/>
              <a:uLnTx/>
              <a:uFillTx/>
              <a:latin typeface="Trebuchet MS" panose="020B0603020202020204" pitchFamily="34" charset="0"/>
              <a:ea typeface="+mj-ea"/>
              <a:cs typeface="+mj-cs"/>
            </a:endParaRPr>
          </a:p>
        </p:txBody>
      </p:sp>
    </p:spTree>
    <p:extLst>
      <p:ext uri="{BB962C8B-B14F-4D97-AF65-F5344CB8AC3E}">
        <p14:creationId xmlns:p14="http://schemas.microsoft.com/office/powerpoint/2010/main" val="4232357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413DC41-C9AC-A14B-B041-912374B1A570}"/>
              </a:ext>
            </a:extLst>
          </p:cNvPr>
          <p:cNvSpPr/>
          <p:nvPr/>
        </p:nvSpPr>
        <p:spPr>
          <a:xfrm>
            <a:off x="6199484" y="4583861"/>
            <a:ext cx="5475425" cy="1494211"/>
          </a:xfrm>
          <a:prstGeom prst="rect">
            <a:avLst/>
          </a:prstGeom>
          <a:solidFill>
            <a:schemeClr val="bg1"/>
          </a:solidFill>
          <a:ln>
            <a:solidFill>
              <a:srgbClr val="E73E9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1219261">
              <a:lnSpc>
                <a:spcPct val="150000"/>
              </a:lnSpc>
            </a:pPr>
            <a:endParaRPr lang="en-US" sz="1333" dirty="0">
              <a:solidFill>
                <a:srgbClr val="262626">
                  <a:lumMod val="75000"/>
                  <a:lumOff val="25000"/>
                </a:srgbClr>
              </a:solidFill>
              <a:latin typeface="Arial" panose="020B0604020202020204"/>
            </a:endParaRPr>
          </a:p>
        </p:txBody>
      </p:sp>
      <p:sp>
        <p:nvSpPr>
          <p:cNvPr id="77" name="Rectangle 76">
            <a:extLst>
              <a:ext uri="{FF2B5EF4-FFF2-40B4-BE49-F238E27FC236}">
                <a16:creationId xmlns:a16="http://schemas.microsoft.com/office/drawing/2014/main" id="{96830888-535A-4691-8118-7ADA4B23DB4C}"/>
              </a:ext>
            </a:extLst>
          </p:cNvPr>
          <p:cNvSpPr/>
          <p:nvPr/>
        </p:nvSpPr>
        <p:spPr>
          <a:xfrm>
            <a:off x="517093" y="1453775"/>
            <a:ext cx="5475425" cy="1494211"/>
          </a:xfrm>
          <a:prstGeom prst="rect">
            <a:avLst/>
          </a:prstGeom>
          <a:solidFill>
            <a:schemeClr val="bg1"/>
          </a:solidFill>
          <a:ln>
            <a:solidFill>
              <a:srgbClr val="004F6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1219261">
              <a:lnSpc>
                <a:spcPct val="150000"/>
              </a:lnSpc>
            </a:pPr>
            <a:endParaRPr lang="en-US" sz="1333" dirty="0">
              <a:solidFill>
                <a:srgbClr val="262626">
                  <a:lumMod val="75000"/>
                  <a:lumOff val="25000"/>
                </a:srgbClr>
              </a:solidFill>
              <a:latin typeface="Arial" panose="020B0604020202020204"/>
            </a:endParaRPr>
          </a:p>
        </p:txBody>
      </p:sp>
      <p:sp>
        <p:nvSpPr>
          <p:cNvPr id="83" name="Oval 82">
            <a:extLst>
              <a:ext uri="{FF2B5EF4-FFF2-40B4-BE49-F238E27FC236}">
                <a16:creationId xmlns:a16="http://schemas.microsoft.com/office/drawing/2014/main" id="{DF53D390-D436-46EE-BF67-25F5FBE42CBE}"/>
              </a:ext>
            </a:extLst>
          </p:cNvPr>
          <p:cNvSpPr/>
          <p:nvPr/>
        </p:nvSpPr>
        <p:spPr>
          <a:xfrm>
            <a:off x="764988" y="1695868"/>
            <a:ext cx="1010024" cy="1010024"/>
          </a:xfrm>
          <a:prstGeom prst="ellipse">
            <a:avLst/>
          </a:prstGeom>
          <a:solidFill>
            <a:srgbClr val="00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1"/>
            <a:r>
              <a:rPr lang="en-US" sz="2400" b="1" dirty="0">
                <a:solidFill>
                  <a:srgbClr val="FFFFFF"/>
                </a:solidFill>
                <a:latin typeface="Arial" panose="020B0604020202020204"/>
              </a:rPr>
              <a:t>01</a:t>
            </a:r>
          </a:p>
        </p:txBody>
      </p:sp>
      <p:sp>
        <p:nvSpPr>
          <p:cNvPr id="84" name="Inhaltsplatzhalter 4">
            <a:extLst>
              <a:ext uri="{FF2B5EF4-FFF2-40B4-BE49-F238E27FC236}">
                <a16:creationId xmlns:a16="http://schemas.microsoft.com/office/drawing/2014/main" id="{17471877-D1AD-4E30-B863-CEDBD00B097D}"/>
              </a:ext>
            </a:extLst>
          </p:cNvPr>
          <p:cNvSpPr txBox="1">
            <a:spLocks/>
          </p:cNvSpPr>
          <p:nvPr/>
        </p:nvSpPr>
        <p:spPr>
          <a:xfrm>
            <a:off x="1968497" y="1686904"/>
            <a:ext cx="3721103" cy="313099"/>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20000"/>
              </a:lnSpc>
              <a:spcAft>
                <a:spcPts val="1333"/>
              </a:spcAft>
              <a:buNone/>
            </a:pPr>
            <a:r>
              <a:rPr lang="en-US" sz="1867" b="1" dirty="0">
                <a:solidFill>
                  <a:srgbClr val="004F6B"/>
                </a:solidFill>
                <a:latin typeface="Arial" panose="020B0604020202020204"/>
              </a:rPr>
              <a:t>Key information</a:t>
            </a:r>
            <a:endParaRPr lang="en-US" sz="1400" dirty="0">
              <a:solidFill>
                <a:srgbClr val="004F6B"/>
              </a:solidFill>
              <a:latin typeface="Arial" panose="020B0604020202020204"/>
            </a:endParaRPr>
          </a:p>
        </p:txBody>
      </p:sp>
      <p:sp>
        <p:nvSpPr>
          <p:cNvPr id="86" name="Inhaltsplatzhalter 4">
            <a:extLst>
              <a:ext uri="{FF2B5EF4-FFF2-40B4-BE49-F238E27FC236}">
                <a16:creationId xmlns:a16="http://schemas.microsoft.com/office/drawing/2014/main" id="{806E0471-FE59-4D71-AD21-ACD02144FC69}"/>
              </a:ext>
            </a:extLst>
          </p:cNvPr>
          <p:cNvSpPr txBox="1">
            <a:spLocks/>
          </p:cNvSpPr>
          <p:nvPr/>
        </p:nvSpPr>
        <p:spPr>
          <a:xfrm>
            <a:off x="1968499" y="2052025"/>
            <a:ext cx="3721101" cy="692562"/>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10000"/>
              </a:lnSpc>
              <a:spcAft>
                <a:spcPts val="1333"/>
              </a:spcAft>
              <a:buNone/>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All GP practices have a website, listing their location, phone number, opening hours, and containing up-to-date information </a:t>
            </a:r>
            <a:endParaRPr lang="en-US" sz="1400" dirty="0">
              <a:solidFill>
                <a:srgbClr val="000000"/>
              </a:solidFill>
              <a:latin typeface="Arial" panose="020B0604020202020204"/>
            </a:endParaRPr>
          </a:p>
        </p:txBody>
      </p:sp>
      <p:sp>
        <p:nvSpPr>
          <p:cNvPr id="102" name="Rectangle 101">
            <a:extLst>
              <a:ext uri="{FF2B5EF4-FFF2-40B4-BE49-F238E27FC236}">
                <a16:creationId xmlns:a16="http://schemas.microsoft.com/office/drawing/2014/main" id="{7CACB5F0-D080-4F7B-B292-731DBAFFC463}"/>
              </a:ext>
            </a:extLst>
          </p:cNvPr>
          <p:cNvSpPr/>
          <p:nvPr/>
        </p:nvSpPr>
        <p:spPr>
          <a:xfrm>
            <a:off x="517093" y="3018816"/>
            <a:ext cx="5475425" cy="1494211"/>
          </a:xfrm>
          <a:prstGeom prst="rect">
            <a:avLst/>
          </a:prstGeom>
          <a:solidFill>
            <a:schemeClr val="bg1"/>
          </a:solidFill>
          <a:ln>
            <a:solidFill>
              <a:srgbClr val="84BD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1219261">
              <a:lnSpc>
                <a:spcPct val="150000"/>
              </a:lnSpc>
            </a:pPr>
            <a:endParaRPr lang="en-US" sz="1333" dirty="0">
              <a:solidFill>
                <a:srgbClr val="262626">
                  <a:lumMod val="75000"/>
                  <a:lumOff val="25000"/>
                </a:srgbClr>
              </a:solidFill>
              <a:latin typeface="Arial" panose="020B0604020202020204"/>
            </a:endParaRPr>
          </a:p>
        </p:txBody>
      </p:sp>
      <p:sp>
        <p:nvSpPr>
          <p:cNvPr id="103" name="Oval 102">
            <a:extLst>
              <a:ext uri="{FF2B5EF4-FFF2-40B4-BE49-F238E27FC236}">
                <a16:creationId xmlns:a16="http://schemas.microsoft.com/office/drawing/2014/main" id="{888046F2-CE3F-4AA2-8400-F5D61F555BC1}"/>
              </a:ext>
            </a:extLst>
          </p:cNvPr>
          <p:cNvSpPr/>
          <p:nvPr/>
        </p:nvSpPr>
        <p:spPr>
          <a:xfrm>
            <a:off x="764988" y="3260909"/>
            <a:ext cx="1010024" cy="1010024"/>
          </a:xfrm>
          <a:prstGeom prst="ellips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1"/>
            <a:r>
              <a:rPr lang="en-US" sz="2000" b="1" dirty="0">
                <a:solidFill>
                  <a:srgbClr val="FFFFFF"/>
                </a:solidFill>
                <a:latin typeface="Arial" panose="020B0604020202020204"/>
              </a:rPr>
              <a:t>02</a:t>
            </a:r>
            <a:endParaRPr lang="en-US" sz="1600" b="1" dirty="0">
              <a:solidFill>
                <a:srgbClr val="FFFFFF"/>
              </a:solidFill>
              <a:latin typeface="Arial" panose="020B0604020202020204"/>
            </a:endParaRPr>
          </a:p>
        </p:txBody>
      </p:sp>
      <p:sp>
        <p:nvSpPr>
          <p:cNvPr id="105" name="Inhaltsplatzhalter 4">
            <a:extLst>
              <a:ext uri="{FF2B5EF4-FFF2-40B4-BE49-F238E27FC236}">
                <a16:creationId xmlns:a16="http://schemas.microsoft.com/office/drawing/2014/main" id="{241CA740-1430-43CD-9EEA-C474AC668461}"/>
              </a:ext>
            </a:extLst>
          </p:cNvPr>
          <p:cNvSpPr txBox="1">
            <a:spLocks/>
          </p:cNvSpPr>
          <p:nvPr/>
        </p:nvSpPr>
        <p:spPr>
          <a:xfrm>
            <a:off x="1968497" y="3251946"/>
            <a:ext cx="3721103" cy="313099"/>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20000"/>
              </a:lnSpc>
              <a:spcAft>
                <a:spcPts val="1333"/>
              </a:spcAft>
              <a:buNone/>
            </a:pPr>
            <a:r>
              <a:rPr lang="en-US" sz="1867" b="1" dirty="0">
                <a:solidFill>
                  <a:srgbClr val="84BD00"/>
                </a:solidFill>
                <a:latin typeface="Arial" panose="020B0604020202020204"/>
              </a:rPr>
              <a:t>Current Covid-19 advice</a:t>
            </a:r>
            <a:endParaRPr lang="en-US" sz="1400" dirty="0">
              <a:solidFill>
                <a:srgbClr val="84BD00"/>
              </a:solidFill>
              <a:latin typeface="Arial" panose="020B0604020202020204"/>
            </a:endParaRPr>
          </a:p>
        </p:txBody>
      </p:sp>
      <p:sp>
        <p:nvSpPr>
          <p:cNvPr id="106" name="Inhaltsplatzhalter 4">
            <a:extLst>
              <a:ext uri="{FF2B5EF4-FFF2-40B4-BE49-F238E27FC236}">
                <a16:creationId xmlns:a16="http://schemas.microsoft.com/office/drawing/2014/main" id="{0CACE7CB-50F8-4127-8DAC-0A379EB139A1}"/>
              </a:ext>
            </a:extLst>
          </p:cNvPr>
          <p:cNvSpPr txBox="1">
            <a:spLocks/>
          </p:cNvSpPr>
          <p:nvPr/>
        </p:nvSpPr>
        <p:spPr>
          <a:xfrm>
            <a:off x="1961940" y="3729458"/>
            <a:ext cx="3836976" cy="433837"/>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10000"/>
              </a:lnSpc>
              <a:spcAft>
                <a:spcPts val="1333"/>
              </a:spcAft>
              <a:buNone/>
            </a:pPr>
            <a:r>
              <a:rPr kumimoji="0" lang="en-US" sz="1333" i="0" u="none" strike="noStrike" kern="1200" cap="none" spc="0" normalizeH="0" baseline="0" noProof="0" dirty="0">
                <a:ln>
                  <a:noFill/>
                </a:ln>
                <a:solidFill>
                  <a:schemeClr val="accent6"/>
                </a:solidFill>
                <a:effectLst/>
                <a:uLnTx/>
                <a:uFillTx/>
                <a:latin typeface="Arial" panose="020B0604020202020204"/>
                <a:ea typeface="+mn-ea"/>
                <a:cs typeface="+mn-cs"/>
              </a:rPr>
              <a:t>3 (7.5%) </a:t>
            </a:r>
            <a:r>
              <a:rPr kumimoji="0" lang="en-US" sz="1333" b="0" i="0" u="none" strike="noStrike" kern="1200" cap="none" spc="0" normalizeH="0" baseline="0" noProof="0" dirty="0">
                <a:ln>
                  <a:noFill/>
                </a:ln>
                <a:solidFill>
                  <a:srgbClr val="000000"/>
                </a:solidFill>
                <a:effectLst/>
                <a:uLnTx/>
                <a:uFillTx/>
                <a:latin typeface="Arial" panose="020B0604020202020204"/>
                <a:ea typeface="+mn-ea"/>
                <a:cs typeface="+mn-cs"/>
              </a:rPr>
              <a:t>GP practices do not display current Covid-19 advice</a:t>
            </a:r>
            <a:endParaRPr lang="en-US" sz="4267" b="1" dirty="0">
              <a:solidFill>
                <a:srgbClr val="000000"/>
              </a:solidFill>
              <a:latin typeface="Arial" panose="020B0604020202020204"/>
            </a:endParaRPr>
          </a:p>
        </p:txBody>
      </p:sp>
      <p:sp>
        <p:nvSpPr>
          <p:cNvPr id="108" name="Rectangle 107">
            <a:extLst>
              <a:ext uri="{FF2B5EF4-FFF2-40B4-BE49-F238E27FC236}">
                <a16:creationId xmlns:a16="http://schemas.microsoft.com/office/drawing/2014/main" id="{164E4FE0-4A66-4D85-819C-4E87CA3AC6A1}"/>
              </a:ext>
            </a:extLst>
          </p:cNvPr>
          <p:cNvSpPr/>
          <p:nvPr/>
        </p:nvSpPr>
        <p:spPr>
          <a:xfrm>
            <a:off x="517093" y="4583861"/>
            <a:ext cx="5475425" cy="1494211"/>
          </a:xfrm>
          <a:prstGeom prst="rect">
            <a:avLst/>
          </a:prstGeom>
          <a:solidFill>
            <a:schemeClr val="bg1"/>
          </a:solidFill>
          <a:ln>
            <a:solidFill>
              <a:srgbClr val="E73E9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1219261">
              <a:lnSpc>
                <a:spcPct val="150000"/>
              </a:lnSpc>
            </a:pPr>
            <a:endParaRPr lang="en-US" sz="1333" dirty="0">
              <a:solidFill>
                <a:srgbClr val="262626">
                  <a:lumMod val="75000"/>
                  <a:lumOff val="25000"/>
                </a:srgbClr>
              </a:solidFill>
              <a:latin typeface="Arial" panose="020B0604020202020204"/>
            </a:endParaRPr>
          </a:p>
        </p:txBody>
      </p:sp>
      <p:sp>
        <p:nvSpPr>
          <p:cNvPr id="109" name="Oval 108">
            <a:extLst>
              <a:ext uri="{FF2B5EF4-FFF2-40B4-BE49-F238E27FC236}">
                <a16:creationId xmlns:a16="http://schemas.microsoft.com/office/drawing/2014/main" id="{064B5F91-B66C-4978-BCE4-56826C63DAC2}"/>
              </a:ext>
            </a:extLst>
          </p:cNvPr>
          <p:cNvSpPr/>
          <p:nvPr/>
        </p:nvSpPr>
        <p:spPr>
          <a:xfrm>
            <a:off x="764988" y="4825955"/>
            <a:ext cx="1010024" cy="1010024"/>
          </a:xfrm>
          <a:prstGeom prst="ellipse">
            <a:avLst/>
          </a:prstGeom>
          <a:solidFill>
            <a:srgbClr val="E73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1"/>
            <a:r>
              <a:rPr lang="en-US" sz="2000" b="1" dirty="0">
                <a:solidFill>
                  <a:srgbClr val="F0ECE5"/>
                </a:solidFill>
                <a:latin typeface="Arial" panose="020B0604020202020204"/>
              </a:rPr>
              <a:t>03</a:t>
            </a:r>
          </a:p>
        </p:txBody>
      </p:sp>
      <p:sp>
        <p:nvSpPr>
          <p:cNvPr id="132" name="Rectangle 131">
            <a:extLst>
              <a:ext uri="{FF2B5EF4-FFF2-40B4-BE49-F238E27FC236}">
                <a16:creationId xmlns:a16="http://schemas.microsoft.com/office/drawing/2014/main" id="{4B9F73F9-8F4A-4A1A-B4D1-30E9FD535336}"/>
              </a:ext>
            </a:extLst>
          </p:cNvPr>
          <p:cNvSpPr/>
          <p:nvPr/>
        </p:nvSpPr>
        <p:spPr>
          <a:xfrm>
            <a:off x="6192924" y="1453775"/>
            <a:ext cx="5475425" cy="1494211"/>
          </a:xfrm>
          <a:prstGeom prst="rect">
            <a:avLst/>
          </a:prstGeom>
          <a:solidFill>
            <a:schemeClr val="bg1"/>
          </a:solidFill>
          <a:ln>
            <a:solidFill>
              <a:srgbClr val="004F6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1219261">
              <a:lnSpc>
                <a:spcPct val="150000"/>
              </a:lnSpc>
            </a:pPr>
            <a:endParaRPr lang="en-US" sz="1333" dirty="0">
              <a:solidFill>
                <a:srgbClr val="004F6B"/>
              </a:solidFill>
              <a:latin typeface="Arial" panose="020B0604020202020204"/>
            </a:endParaRPr>
          </a:p>
        </p:txBody>
      </p:sp>
      <p:sp>
        <p:nvSpPr>
          <p:cNvPr id="133" name="Oval 132">
            <a:extLst>
              <a:ext uri="{FF2B5EF4-FFF2-40B4-BE49-F238E27FC236}">
                <a16:creationId xmlns:a16="http://schemas.microsoft.com/office/drawing/2014/main" id="{9A29E2BE-2B8F-4B3B-AC58-E735E11573B6}"/>
              </a:ext>
            </a:extLst>
          </p:cNvPr>
          <p:cNvSpPr/>
          <p:nvPr/>
        </p:nvSpPr>
        <p:spPr>
          <a:xfrm>
            <a:off x="6447380" y="1695868"/>
            <a:ext cx="1010024" cy="1010024"/>
          </a:xfrm>
          <a:prstGeom prst="ellipse">
            <a:avLst/>
          </a:prstGeom>
          <a:solidFill>
            <a:srgbClr val="00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1"/>
            <a:r>
              <a:rPr lang="en-US" sz="2000" b="1" dirty="0">
                <a:solidFill>
                  <a:srgbClr val="FFFFFF"/>
                </a:solidFill>
                <a:latin typeface="Arial" panose="020B0604020202020204"/>
              </a:rPr>
              <a:t>04</a:t>
            </a:r>
            <a:endParaRPr lang="en-US" sz="1600" b="1" dirty="0">
              <a:solidFill>
                <a:srgbClr val="FFFFFF"/>
              </a:solidFill>
              <a:latin typeface="Arial" panose="020B0604020202020204"/>
            </a:endParaRPr>
          </a:p>
        </p:txBody>
      </p:sp>
      <p:sp>
        <p:nvSpPr>
          <p:cNvPr id="135" name="Inhaltsplatzhalter 4">
            <a:extLst>
              <a:ext uri="{FF2B5EF4-FFF2-40B4-BE49-F238E27FC236}">
                <a16:creationId xmlns:a16="http://schemas.microsoft.com/office/drawing/2014/main" id="{BD890413-C2B0-4127-B42C-5336BE0921D1}"/>
              </a:ext>
            </a:extLst>
          </p:cNvPr>
          <p:cNvSpPr txBox="1">
            <a:spLocks/>
          </p:cNvSpPr>
          <p:nvPr/>
        </p:nvSpPr>
        <p:spPr>
          <a:xfrm>
            <a:off x="7650889" y="1686904"/>
            <a:ext cx="3721103" cy="313099"/>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20000"/>
              </a:lnSpc>
              <a:spcAft>
                <a:spcPts val="1333"/>
              </a:spcAft>
              <a:buNone/>
            </a:pPr>
            <a:r>
              <a:rPr lang="en-US" sz="1867" b="1" dirty="0">
                <a:solidFill>
                  <a:srgbClr val="004F6B"/>
                </a:solidFill>
                <a:latin typeface="Arial" panose="020B0604020202020204"/>
              </a:rPr>
              <a:t>Search Bar</a:t>
            </a:r>
            <a:endParaRPr lang="en-US" sz="1400" dirty="0">
              <a:solidFill>
                <a:srgbClr val="004F6B"/>
              </a:solidFill>
              <a:latin typeface="Arial" panose="020B0604020202020204"/>
            </a:endParaRPr>
          </a:p>
        </p:txBody>
      </p:sp>
      <p:sp>
        <p:nvSpPr>
          <p:cNvPr id="136" name="Inhaltsplatzhalter 4">
            <a:extLst>
              <a:ext uri="{FF2B5EF4-FFF2-40B4-BE49-F238E27FC236}">
                <a16:creationId xmlns:a16="http://schemas.microsoft.com/office/drawing/2014/main" id="{E9E0EBD5-DE54-4EAD-92BF-D17DB8A1CBE7}"/>
              </a:ext>
            </a:extLst>
          </p:cNvPr>
          <p:cNvSpPr txBox="1">
            <a:spLocks/>
          </p:cNvSpPr>
          <p:nvPr/>
        </p:nvSpPr>
        <p:spPr>
          <a:xfrm>
            <a:off x="7650891" y="2052025"/>
            <a:ext cx="3721101" cy="433837"/>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10000"/>
              </a:lnSpc>
              <a:spcAft>
                <a:spcPts val="1333"/>
              </a:spcAft>
              <a:buNone/>
            </a:pPr>
            <a:r>
              <a:rPr lang="en-US" sz="1333" dirty="0">
                <a:solidFill>
                  <a:schemeClr val="accent6"/>
                </a:solidFill>
                <a:latin typeface="Arial" panose="020B0604020202020204"/>
              </a:rPr>
              <a:t>16 (40%) </a:t>
            </a:r>
            <a:r>
              <a:rPr lang="en-US" sz="1333" dirty="0">
                <a:solidFill>
                  <a:srgbClr val="000000"/>
                </a:solidFill>
                <a:latin typeface="Arial" panose="020B0604020202020204"/>
              </a:rPr>
              <a:t>GP practices do not have a search bar on their website</a:t>
            </a:r>
          </a:p>
        </p:txBody>
      </p:sp>
      <p:sp>
        <p:nvSpPr>
          <p:cNvPr id="138" name="Rectangle 137">
            <a:extLst>
              <a:ext uri="{FF2B5EF4-FFF2-40B4-BE49-F238E27FC236}">
                <a16:creationId xmlns:a16="http://schemas.microsoft.com/office/drawing/2014/main" id="{691B1E65-2005-436E-8F3A-968A6911E39F}"/>
              </a:ext>
            </a:extLst>
          </p:cNvPr>
          <p:cNvSpPr/>
          <p:nvPr/>
        </p:nvSpPr>
        <p:spPr>
          <a:xfrm>
            <a:off x="6199485" y="3018816"/>
            <a:ext cx="5475425" cy="1494211"/>
          </a:xfrm>
          <a:prstGeom prst="rect">
            <a:avLst/>
          </a:prstGeom>
          <a:noFill/>
          <a:ln>
            <a:solidFill>
              <a:srgbClr val="84BD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1219261">
              <a:lnSpc>
                <a:spcPct val="150000"/>
              </a:lnSpc>
            </a:pPr>
            <a:endParaRPr lang="en-US" sz="1333" dirty="0">
              <a:solidFill>
                <a:srgbClr val="262626">
                  <a:lumMod val="75000"/>
                  <a:lumOff val="25000"/>
                </a:srgbClr>
              </a:solidFill>
              <a:latin typeface="Arial" panose="020B0604020202020204"/>
            </a:endParaRPr>
          </a:p>
        </p:txBody>
      </p:sp>
      <p:sp>
        <p:nvSpPr>
          <p:cNvPr id="139" name="Oval 138">
            <a:extLst>
              <a:ext uri="{FF2B5EF4-FFF2-40B4-BE49-F238E27FC236}">
                <a16:creationId xmlns:a16="http://schemas.microsoft.com/office/drawing/2014/main" id="{50C545FE-1D3D-4EE7-B9B9-1B9D6E2D8E7B}"/>
              </a:ext>
            </a:extLst>
          </p:cNvPr>
          <p:cNvSpPr/>
          <p:nvPr/>
        </p:nvSpPr>
        <p:spPr>
          <a:xfrm>
            <a:off x="6447380" y="3260909"/>
            <a:ext cx="1010024" cy="1010024"/>
          </a:xfrm>
          <a:prstGeom prst="ellips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1"/>
            <a:r>
              <a:rPr lang="en-US" sz="2000" b="1" dirty="0">
                <a:solidFill>
                  <a:srgbClr val="FFFFFF"/>
                </a:solidFill>
                <a:latin typeface="Arial" panose="020B0604020202020204"/>
              </a:rPr>
              <a:t>05</a:t>
            </a:r>
          </a:p>
        </p:txBody>
      </p:sp>
      <p:sp>
        <p:nvSpPr>
          <p:cNvPr id="141" name="Inhaltsplatzhalter 4">
            <a:extLst>
              <a:ext uri="{FF2B5EF4-FFF2-40B4-BE49-F238E27FC236}">
                <a16:creationId xmlns:a16="http://schemas.microsoft.com/office/drawing/2014/main" id="{DE677927-4C6D-4C38-9394-CE62200A8116}"/>
              </a:ext>
            </a:extLst>
          </p:cNvPr>
          <p:cNvSpPr txBox="1">
            <a:spLocks/>
          </p:cNvSpPr>
          <p:nvPr/>
        </p:nvSpPr>
        <p:spPr>
          <a:xfrm>
            <a:off x="7644330" y="3083572"/>
            <a:ext cx="3721103" cy="313099"/>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20000"/>
              </a:lnSpc>
              <a:spcAft>
                <a:spcPts val="1333"/>
              </a:spcAft>
              <a:buNone/>
            </a:pPr>
            <a:r>
              <a:rPr lang="en-US" sz="1867" b="1" dirty="0">
                <a:solidFill>
                  <a:srgbClr val="84BD00"/>
                </a:solidFill>
                <a:latin typeface="Arial" panose="020B0604020202020204"/>
              </a:rPr>
              <a:t>Out of hours </a:t>
            </a:r>
            <a:endParaRPr lang="en-US" sz="1400" dirty="0">
              <a:solidFill>
                <a:srgbClr val="84BD00"/>
              </a:solidFill>
              <a:latin typeface="Arial" panose="020B0604020202020204"/>
            </a:endParaRPr>
          </a:p>
        </p:txBody>
      </p:sp>
      <p:sp>
        <p:nvSpPr>
          <p:cNvPr id="151" name="Inhaltsplatzhalter 4">
            <a:extLst>
              <a:ext uri="{FF2B5EF4-FFF2-40B4-BE49-F238E27FC236}">
                <a16:creationId xmlns:a16="http://schemas.microsoft.com/office/drawing/2014/main" id="{62BA037A-9677-4C1D-AF98-9A80024BECDB}"/>
              </a:ext>
            </a:extLst>
          </p:cNvPr>
          <p:cNvSpPr txBox="1">
            <a:spLocks/>
          </p:cNvSpPr>
          <p:nvPr/>
        </p:nvSpPr>
        <p:spPr>
          <a:xfrm>
            <a:off x="7644332" y="3445431"/>
            <a:ext cx="3872656" cy="659476"/>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10000"/>
              </a:lnSpc>
              <a:spcAft>
                <a:spcPts val="0"/>
              </a:spcAft>
              <a:buNone/>
            </a:pPr>
            <a:r>
              <a:rPr kumimoji="0" lang="en-US" sz="1333" i="0" u="none" strike="noStrike" kern="1200" cap="none" spc="0" normalizeH="0" baseline="0" noProof="0" dirty="0">
                <a:ln>
                  <a:noFill/>
                </a:ln>
                <a:solidFill>
                  <a:schemeClr val="accent6"/>
                </a:solidFill>
                <a:effectLst/>
                <a:uLnTx/>
                <a:uFillTx/>
                <a:latin typeface="Arial" panose="020B0604020202020204"/>
                <a:ea typeface="+mn-ea"/>
                <a:cs typeface="+mn-cs"/>
              </a:rPr>
              <a:t>37 (93%) </a:t>
            </a:r>
            <a:r>
              <a:rPr kumimoji="0" lang="en-US" sz="1333" b="0" i="0" u="none" strike="noStrike" kern="1200" cap="none" spc="0" normalizeH="0" baseline="0" noProof="0" dirty="0">
                <a:ln>
                  <a:noFill/>
                </a:ln>
                <a:solidFill>
                  <a:srgbClr val="000000"/>
                </a:solidFill>
                <a:effectLst/>
                <a:uLnTx/>
                <a:uFillTx/>
                <a:latin typeface="Arial" panose="020B0604020202020204"/>
                <a:ea typeface="+mn-ea"/>
                <a:cs typeface="+mn-cs"/>
              </a:rPr>
              <a:t>GP </a:t>
            </a:r>
            <a:r>
              <a:rPr lang="en-US" sz="1333" dirty="0">
                <a:solidFill>
                  <a:srgbClr val="000000"/>
                </a:solidFill>
                <a:latin typeface="Arial" panose="020B0604020202020204"/>
              </a:rPr>
              <a:t>practices signposted people on to 111 </a:t>
            </a:r>
          </a:p>
          <a:p>
            <a:pPr marL="0" indent="0" defTabSz="1218897">
              <a:lnSpc>
                <a:spcPct val="110000"/>
              </a:lnSpc>
              <a:spcAft>
                <a:spcPts val="0"/>
              </a:spcAft>
              <a:buNone/>
            </a:pPr>
            <a:r>
              <a:rPr lang="en-US" sz="1333" dirty="0">
                <a:solidFill>
                  <a:schemeClr val="accent6"/>
                </a:solidFill>
                <a:latin typeface="Arial" panose="020B0604020202020204"/>
              </a:rPr>
              <a:t>15 (38%) </a:t>
            </a:r>
            <a:r>
              <a:rPr lang="en-US" sz="1333" dirty="0">
                <a:solidFill>
                  <a:srgbClr val="000000"/>
                </a:solidFill>
                <a:latin typeface="Arial" panose="020B0604020202020204"/>
              </a:rPr>
              <a:t>GP practices signposted on to the Haringey out-of-hours service</a:t>
            </a:r>
            <a:endParaRPr lang="en-US" sz="4267" b="1" dirty="0">
              <a:solidFill>
                <a:srgbClr val="000000"/>
              </a:solidFill>
              <a:latin typeface="Arial" panose="020B0604020202020204"/>
            </a:endParaRPr>
          </a:p>
        </p:txBody>
      </p:sp>
      <p:sp>
        <p:nvSpPr>
          <p:cNvPr id="59" name="Title 1">
            <a:extLst>
              <a:ext uri="{FF2B5EF4-FFF2-40B4-BE49-F238E27FC236}">
                <a16:creationId xmlns:a16="http://schemas.microsoft.com/office/drawing/2014/main" id="{77B011D5-CE21-4D10-AEEB-2F4FBB93A22F}"/>
              </a:ext>
            </a:extLst>
          </p:cNvPr>
          <p:cNvSpPr txBox="1">
            <a:spLocks/>
          </p:cNvSpPr>
          <p:nvPr/>
        </p:nvSpPr>
        <p:spPr>
          <a:xfrm>
            <a:off x="544188" y="90355"/>
            <a:ext cx="10972800" cy="1143000"/>
          </a:xfrm>
          <a:prstGeom prst="rect">
            <a:avLst/>
          </a:prstGeom>
        </p:spPr>
        <p:txBody>
          <a:bodyPr vert="horz" lIns="0" tIns="0" rIns="0" bIns="0" rtlCol="0" anchor="ctr">
            <a:normAutofit lnSpcReduction="10000"/>
          </a:bodyPr>
          <a:lstStyle>
            <a:lvl1pPr algn="l" defTabSz="457200" rtl="0" eaLnBrk="1" latinLnBrk="0" hangingPunct="1">
              <a:spcBef>
                <a:spcPct val="0"/>
              </a:spcBef>
              <a:buNone/>
              <a:defRPr sz="4000" kern="1200">
                <a:solidFill>
                  <a:schemeClr val="tx1">
                    <a:lumMod val="75000"/>
                    <a:lumOff val="25000"/>
                  </a:schemeClr>
                </a:solidFill>
                <a:latin typeface="+mj-lt"/>
                <a:ea typeface="+mj-ea"/>
                <a:cs typeface="+mj-cs"/>
              </a:defRPr>
            </a:lvl1pPr>
          </a:lstStyle>
          <a:p>
            <a:pPr algn="ctr"/>
            <a:r>
              <a:rPr lang="en-GB" b="1" dirty="0">
                <a:solidFill>
                  <a:srgbClr val="E73E97"/>
                </a:solidFill>
                <a:latin typeface="Trebuchet MS" panose="020B0603020202020204" pitchFamily="34" charset="0"/>
              </a:rPr>
              <a:t>Websites</a:t>
            </a:r>
          </a:p>
          <a:p>
            <a:pPr algn="ctr"/>
            <a:r>
              <a:rPr lang="en-GB" b="1" dirty="0">
                <a:solidFill>
                  <a:srgbClr val="E73E97"/>
                </a:solidFill>
                <a:latin typeface="Trebuchet MS" panose="020B0603020202020204" pitchFamily="34" charset="0"/>
              </a:rPr>
              <a:t>Key Findings </a:t>
            </a:r>
          </a:p>
        </p:txBody>
      </p:sp>
      <p:pic>
        <p:nvPicPr>
          <p:cNvPr id="60" name="Picture 59" descr="HWL_PowerPoint_Template_Logo.png">
            <a:extLst>
              <a:ext uri="{FF2B5EF4-FFF2-40B4-BE49-F238E27FC236}">
                <a16:creationId xmlns:a16="http://schemas.microsoft.com/office/drawing/2014/main" id="{54922549-8EAE-4627-BE74-40C9046EB3D2}"/>
              </a:ext>
            </a:extLst>
          </p:cNvPr>
          <p:cNvPicPr>
            <a:picLocks noChangeAspect="1"/>
          </p:cNvPicPr>
          <p:nvPr/>
        </p:nvPicPr>
        <p:blipFill>
          <a:blip r:embed="rId3" cstate="print"/>
          <a:stretch>
            <a:fillRect/>
          </a:stretch>
        </p:blipFill>
        <p:spPr>
          <a:xfrm>
            <a:off x="453983" y="31494"/>
            <a:ext cx="1224000" cy="1084994"/>
          </a:xfrm>
          <a:prstGeom prst="rect">
            <a:avLst/>
          </a:prstGeom>
        </p:spPr>
      </p:pic>
      <p:pic>
        <p:nvPicPr>
          <p:cNvPr id="61" name="Picture 60">
            <a:extLst>
              <a:ext uri="{FF2B5EF4-FFF2-40B4-BE49-F238E27FC236}">
                <a16:creationId xmlns:a16="http://schemas.microsoft.com/office/drawing/2014/main" id="{1B4189CC-F947-4092-9831-CE79A8DC6D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1015" y="317235"/>
            <a:ext cx="3091199" cy="772800"/>
          </a:xfrm>
          <a:prstGeom prst="rect">
            <a:avLst/>
          </a:prstGeom>
        </p:spPr>
      </p:pic>
      <p:sp>
        <p:nvSpPr>
          <p:cNvPr id="25" name="Oval 24">
            <a:extLst>
              <a:ext uri="{FF2B5EF4-FFF2-40B4-BE49-F238E27FC236}">
                <a16:creationId xmlns:a16="http://schemas.microsoft.com/office/drawing/2014/main" id="{EECF4A18-A569-1F44-81E9-745081767A0C}"/>
              </a:ext>
            </a:extLst>
          </p:cNvPr>
          <p:cNvSpPr/>
          <p:nvPr/>
        </p:nvSpPr>
        <p:spPr>
          <a:xfrm>
            <a:off x="6447380" y="4808560"/>
            <a:ext cx="1010024" cy="1010024"/>
          </a:xfrm>
          <a:prstGeom prst="ellipse">
            <a:avLst/>
          </a:prstGeom>
          <a:solidFill>
            <a:srgbClr val="E73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1"/>
            <a:r>
              <a:rPr lang="en-US" sz="2000" b="1" dirty="0">
                <a:solidFill>
                  <a:srgbClr val="F0ECE5"/>
                </a:solidFill>
                <a:latin typeface="Arial" panose="020B0604020202020204"/>
              </a:rPr>
              <a:t>06</a:t>
            </a:r>
          </a:p>
        </p:txBody>
      </p:sp>
      <p:sp>
        <p:nvSpPr>
          <p:cNvPr id="27" name="Inhaltsplatzhalter 4">
            <a:extLst>
              <a:ext uri="{FF2B5EF4-FFF2-40B4-BE49-F238E27FC236}">
                <a16:creationId xmlns:a16="http://schemas.microsoft.com/office/drawing/2014/main" id="{4342A0E4-ECAC-A848-BD9A-D763F0B99200}"/>
              </a:ext>
            </a:extLst>
          </p:cNvPr>
          <p:cNvSpPr txBox="1">
            <a:spLocks/>
          </p:cNvSpPr>
          <p:nvPr/>
        </p:nvSpPr>
        <p:spPr>
          <a:xfrm>
            <a:off x="1961940" y="4831493"/>
            <a:ext cx="3721103" cy="313099"/>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20000"/>
              </a:lnSpc>
              <a:spcAft>
                <a:spcPts val="1333"/>
              </a:spcAft>
              <a:buNone/>
            </a:pPr>
            <a:r>
              <a:rPr lang="en-US" sz="1867" b="1" dirty="0">
                <a:solidFill>
                  <a:srgbClr val="E73E97"/>
                </a:solidFill>
                <a:latin typeface="Arial" panose="020B0604020202020204"/>
              </a:rPr>
              <a:t>Email</a:t>
            </a:r>
            <a:endParaRPr lang="en-US" sz="1400" dirty="0">
              <a:solidFill>
                <a:srgbClr val="E73E97"/>
              </a:solidFill>
              <a:latin typeface="Arial" panose="020B0604020202020204"/>
            </a:endParaRPr>
          </a:p>
        </p:txBody>
      </p:sp>
      <p:sp>
        <p:nvSpPr>
          <p:cNvPr id="28" name="Inhaltsplatzhalter 4">
            <a:extLst>
              <a:ext uri="{FF2B5EF4-FFF2-40B4-BE49-F238E27FC236}">
                <a16:creationId xmlns:a16="http://schemas.microsoft.com/office/drawing/2014/main" id="{266FA974-7BC0-7847-A29C-D16DDFB3135F}"/>
              </a:ext>
            </a:extLst>
          </p:cNvPr>
          <p:cNvSpPr txBox="1">
            <a:spLocks/>
          </p:cNvSpPr>
          <p:nvPr/>
        </p:nvSpPr>
        <p:spPr>
          <a:xfrm>
            <a:off x="7705300" y="4831493"/>
            <a:ext cx="3721103" cy="313099"/>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20000"/>
              </a:lnSpc>
              <a:spcAft>
                <a:spcPts val="1333"/>
              </a:spcAft>
              <a:buNone/>
            </a:pPr>
            <a:r>
              <a:rPr lang="en-US" sz="1867" b="1" dirty="0">
                <a:solidFill>
                  <a:srgbClr val="E73E97"/>
                </a:solidFill>
                <a:latin typeface="Arial" panose="020B0604020202020204"/>
              </a:rPr>
              <a:t>Feedback and complaints</a:t>
            </a:r>
            <a:endParaRPr lang="en-US" sz="1400" dirty="0">
              <a:solidFill>
                <a:srgbClr val="E73E97"/>
              </a:solidFill>
              <a:latin typeface="Arial" panose="020B0604020202020204"/>
            </a:endParaRPr>
          </a:p>
        </p:txBody>
      </p:sp>
      <p:sp>
        <p:nvSpPr>
          <p:cNvPr id="29" name="Inhaltsplatzhalter 4">
            <a:extLst>
              <a:ext uri="{FF2B5EF4-FFF2-40B4-BE49-F238E27FC236}">
                <a16:creationId xmlns:a16="http://schemas.microsoft.com/office/drawing/2014/main" id="{27551BB8-E82C-4B42-B2D7-8DBAFA6E40AC}"/>
              </a:ext>
            </a:extLst>
          </p:cNvPr>
          <p:cNvSpPr txBox="1">
            <a:spLocks/>
          </p:cNvSpPr>
          <p:nvPr/>
        </p:nvSpPr>
        <p:spPr>
          <a:xfrm>
            <a:off x="7705302" y="5200920"/>
            <a:ext cx="3721101" cy="433837"/>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10000"/>
              </a:lnSpc>
              <a:spcAft>
                <a:spcPts val="1333"/>
              </a:spcAft>
              <a:buNone/>
            </a:pPr>
            <a:r>
              <a:rPr kumimoji="0" lang="en-US" sz="1333" i="0" u="none" strike="noStrike" kern="1200" cap="none" spc="0" normalizeH="0" baseline="0" noProof="0" dirty="0">
                <a:ln>
                  <a:noFill/>
                </a:ln>
                <a:solidFill>
                  <a:schemeClr val="accent6"/>
                </a:solidFill>
                <a:effectLst/>
                <a:uLnTx/>
                <a:uFillTx/>
                <a:latin typeface="Arial" panose="020B0604020202020204"/>
                <a:ea typeface="+mn-ea"/>
                <a:cs typeface="+mn-cs"/>
              </a:rPr>
              <a:t>8 (20%) </a:t>
            </a:r>
            <a:r>
              <a:rPr kumimoji="0" lang="en-US" sz="1333" b="0" i="0" u="none" strike="noStrike" kern="1200" cap="none" spc="0" normalizeH="0" baseline="0" noProof="0" dirty="0">
                <a:ln>
                  <a:noFill/>
                </a:ln>
                <a:solidFill>
                  <a:srgbClr val="000000"/>
                </a:solidFill>
                <a:effectLst/>
                <a:uLnTx/>
                <a:uFillTx/>
                <a:latin typeface="Arial" panose="020B0604020202020204"/>
                <a:ea typeface="+mn-ea"/>
                <a:cs typeface="+mn-cs"/>
              </a:rPr>
              <a:t>GP </a:t>
            </a:r>
            <a:r>
              <a:rPr lang="en-US" sz="1333" dirty="0">
                <a:solidFill>
                  <a:srgbClr val="000000"/>
                </a:solidFill>
                <a:latin typeface="Arial" panose="020B0604020202020204"/>
              </a:rPr>
              <a:t>practices do not have a</a:t>
            </a:r>
            <a:r>
              <a:rPr kumimoji="0" lang="en-US" sz="1333" b="0" i="0" u="none" strike="noStrike" kern="1200" cap="none" spc="0" normalizeH="0" baseline="0" noProof="0" dirty="0">
                <a:ln>
                  <a:noFill/>
                </a:ln>
                <a:solidFill>
                  <a:srgbClr val="000000"/>
                </a:solidFill>
                <a:effectLst/>
                <a:uLnTx/>
                <a:uFillTx/>
                <a:latin typeface="Arial" panose="020B0604020202020204"/>
                <a:ea typeface="+mn-ea"/>
                <a:cs typeface="+mn-cs"/>
              </a:rPr>
              <a:t> feedback form or advice on how to make a complaint </a:t>
            </a:r>
            <a:endParaRPr lang="en-US" sz="4267" b="1" dirty="0">
              <a:solidFill>
                <a:srgbClr val="000000"/>
              </a:solidFill>
              <a:latin typeface="Arial" panose="020B0604020202020204"/>
            </a:endParaRPr>
          </a:p>
        </p:txBody>
      </p:sp>
      <p:sp>
        <p:nvSpPr>
          <p:cNvPr id="30" name="Inhaltsplatzhalter 4">
            <a:extLst>
              <a:ext uri="{FF2B5EF4-FFF2-40B4-BE49-F238E27FC236}">
                <a16:creationId xmlns:a16="http://schemas.microsoft.com/office/drawing/2014/main" id="{C8A941D6-EAFA-3942-9933-D5F5D7FCA808}"/>
              </a:ext>
            </a:extLst>
          </p:cNvPr>
          <p:cNvSpPr txBox="1">
            <a:spLocks/>
          </p:cNvSpPr>
          <p:nvPr/>
        </p:nvSpPr>
        <p:spPr>
          <a:xfrm>
            <a:off x="1957851" y="5200920"/>
            <a:ext cx="3721101" cy="659476"/>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10000"/>
              </a:lnSpc>
              <a:spcAft>
                <a:spcPts val="1333"/>
              </a:spcAft>
              <a:buNone/>
            </a:pPr>
            <a:r>
              <a:rPr kumimoji="0" lang="en-US" sz="1333" i="0" u="none" strike="noStrike" kern="1200" cap="none" spc="0" normalizeH="0" baseline="0" noProof="0" dirty="0">
                <a:ln>
                  <a:noFill/>
                </a:ln>
                <a:solidFill>
                  <a:schemeClr val="accent6"/>
                </a:solidFill>
                <a:effectLst/>
                <a:uLnTx/>
                <a:uFillTx/>
                <a:latin typeface="Arial" panose="020B0604020202020204"/>
                <a:ea typeface="+mn-ea"/>
                <a:cs typeface="+mn-cs"/>
              </a:rPr>
              <a:t>17 (43%) </a:t>
            </a:r>
            <a:r>
              <a:rPr kumimoji="0" lang="en-US" sz="1333" b="0" i="0" u="none" strike="noStrike" kern="1200" cap="none" spc="0" normalizeH="0" baseline="0" noProof="0" dirty="0">
                <a:ln>
                  <a:noFill/>
                </a:ln>
                <a:solidFill>
                  <a:srgbClr val="000000"/>
                </a:solidFill>
                <a:effectLst/>
                <a:uLnTx/>
                <a:uFillTx/>
                <a:latin typeface="Arial" panose="020B0604020202020204"/>
                <a:ea typeface="+mn-ea"/>
                <a:cs typeface="+mn-cs"/>
              </a:rPr>
              <a:t>GP </a:t>
            </a:r>
            <a:r>
              <a:rPr lang="en-US" sz="1333" dirty="0">
                <a:solidFill>
                  <a:srgbClr val="000000"/>
                </a:solidFill>
                <a:latin typeface="Arial" panose="020B0604020202020204"/>
              </a:rPr>
              <a:t>practices do not have a</a:t>
            </a:r>
            <a:r>
              <a:rPr kumimoji="0" lang="en-US" sz="1333" b="0" i="0" u="none" strike="noStrike" kern="1200" cap="none" spc="0" normalizeH="0" baseline="0" noProof="0" dirty="0">
                <a:ln>
                  <a:noFill/>
                </a:ln>
                <a:solidFill>
                  <a:srgbClr val="000000"/>
                </a:solidFill>
                <a:effectLst/>
                <a:uLnTx/>
                <a:uFillTx/>
                <a:latin typeface="Arial" panose="020B0604020202020204"/>
                <a:ea typeface="+mn-ea"/>
                <a:cs typeface="+mn-cs"/>
              </a:rPr>
              <a:t> general email address where patients can contact the practice </a:t>
            </a:r>
            <a:endParaRPr lang="en-US" sz="4267" b="1" dirty="0">
              <a:solidFill>
                <a:srgbClr val="000000"/>
              </a:solidFill>
              <a:latin typeface="Arial" panose="020B0604020202020204"/>
            </a:endParaRPr>
          </a:p>
        </p:txBody>
      </p:sp>
    </p:spTree>
    <p:extLst>
      <p:ext uri="{BB962C8B-B14F-4D97-AF65-F5344CB8AC3E}">
        <p14:creationId xmlns:p14="http://schemas.microsoft.com/office/powerpoint/2010/main" val="68792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6CF1A12-741E-403A-B369-DA18D87286CD}"/>
              </a:ext>
            </a:extLst>
          </p:cNvPr>
          <p:cNvGrpSpPr/>
          <p:nvPr/>
        </p:nvGrpSpPr>
        <p:grpSpPr>
          <a:xfrm>
            <a:off x="578200" y="2231445"/>
            <a:ext cx="11035599" cy="3328628"/>
            <a:chOff x="453983" y="2203890"/>
            <a:chExt cx="11035599" cy="3328628"/>
          </a:xfrm>
        </p:grpSpPr>
        <p:grpSp>
          <p:nvGrpSpPr>
            <p:cNvPr id="4" name="Group 3">
              <a:extLst>
                <a:ext uri="{FF2B5EF4-FFF2-40B4-BE49-F238E27FC236}">
                  <a16:creationId xmlns:a16="http://schemas.microsoft.com/office/drawing/2014/main" id="{12B7BF90-5440-4B22-9108-51C3325DA27C}"/>
                </a:ext>
              </a:extLst>
            </p:cNvPr>
            <p:cNvGrpSpPr/>
            <p:nvPr/>
          </p:nvGrpSpPr>
          <p:grpSpPr>
            <a:xfrm>
              <a:off x="453983" y="2203890"/>
              <a:ext cx="5319059" cy="1361872"/>
              <a:chOff x="508000" y="1652243"/>
              <a:chExt cx="5319059" cy="1361872"/>
            </a:xfrm>
          </p:grpSpPr>
          <p:sp>
            <p:nvSpPr>
              <p:cNvPr id="2" name="Rectangle 1"/>
              <p:cNvSpPr/>
              <p:nvPr/>
            </p:nvSpPr>
            <p:spPr>
              <a:xfrm>
                <a:off x="858197" y="1652243"/>
                <a:ext cx="4968862" cy="1361872"/>
              </a:xfrm>
              <a:prstGeom prst="rect">
                <a:avLst/>
              </a:prstGeom>
              <a:solidFill>
                <a:schemeClr val="bg1"/>
              </a:solidFill>
              <a:ln w="28575">
                <a:solidFill>
                  <a:srgbClr val="004F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1"/>
                <a:endParaRPr lang="en-US" sz="2400" dirty="0">
                  <a:solidFill>
                    <a:srgbClr val="FFFFFF"/>
                  </a:solidFill>
                  <a:latin typeface="Arial" panose="020B0604020202020204"/>
                </a:endParaRPr>
              </a:p>
            </p:txBody>
          </p:sp>
          <p:sp>
            <p:nvSpPr>
              <p:cNvPr id="5" name="Oval 4"/>
              <p:cNvSpPr/>
              <p:nvPr/>
            </p:nvSpPr>
            <p:spPr>
              <a:xfrm>
                <a:off x="508000" y="1982983"/>
                <a:ext cx="700392" cy="700392"/>
              </a:xfrm>
              <a:prstGeom prst="ellipse">
                <a:avLst/>
              </a:prstGeom>
              <a:solidFill>
                <a:srgbClr val="00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1"/>
                <a:r>
                  <a:rPr lang="en-US" sz="2133" b="1" dirty="0">
                    <a:solidFill>
                      <a:srgbClr val="FFFFFF"/>
                    </a:solidFill>
                    <a:latin typeface="Arial" panose="020B0604020202020204"/>
                  </a:rPr>
                  <a:t>01</a:t>
                </a:r>
              </a:p>
            </p:txBody>
          </p:sp>
          <p:sp>
            <p:nvSpPr>
              <p:cNvPr id="40" name="Inhaltsplatzhalter 4"/>
              <p:cNvSpPr txBox="1">
                <a:spLocks/>
              </p:cNvSpPr>
              <p:nvPr/>
            </p:nvSpPr>
            <p:spPr>
              <a:xfrm>
                <a:off x="1365448" y="1754188"/>
                <a:ext cx="4027603" cy="100841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50000"/>
                  </a:lnSpc>
                  <a:spcAft>
                    <a:spcPts val="1333"/>
                  </a:spcAft>
                  <a:buNone/>
                </a:pPr>
                <a:r>
                  <a:rPr lang="en-US" sz="1867" b="1" dirty="0">
                    <a:solidFill>
                      <a:srgbClr val="004F6B"/>
                    </a:solidFill>
                    <a:latin typeface="Arial" panose="020B0604020202020204"/>
                  </a:rPr>
                  <a:t>Interpreting services</a:t>
                </a:r>
                <a:br>
                  <a:rPr lang="en-US" sz="2133" dirty="0">
                    <a:solidFill>
                      <a:srgbClr val="7CCCC3"/>
                    </a:solidFill>
                    <a:latin typeface="Arial" panose="020B0604020202020204"/>
                  </a:rPr>
                </a:br>
                <a:r>
                  <a:rPr lang="en-US" sz="1333" dirty="0">
                    <a:solidFill>
                      <a:schemeClr val="accent6"/>
                    </a:solidFill>
                    <a:latin typeface="Arial" panose="020B0604020202020204"/>
                  </a:rPr>
                  <a:t>15 (38%) </a:t>
                </a:r>
                <a:r>
                  <a:rPr lang="en-US" sz="1333" dirty="0">
                    <a:solidFill>
                      <a:srgbClr val="000000"/>
                    </a:solidFill>
                    <a:latin typeface="Arial" panose="020B0604020202020204"/>
                  </a:rPr>
                  <a:t>GP practices do not mention interpreting services</a:t>
                </a:r>
              </a:p>
            </p:txBody>
          </p:sp>
        </p:grpSp>
        <p:grpSp>
          <p:nvGrpSpPr>
            <p:cNvPr id="3" name="Group 2">
              <a:extLst>
                <a:ext uri="{FF2B5EF4-FFF2-40B4-BE49-F238E27FC236}">
                  <a16:creationId xmlns:a16="http://schemas.microsoft.com/office/drawing/2014/main" id="{426AF211-25C8-4236-BF74-76CE19409316}"/>
                </a:ext>
              </a:extLst>
            </p:cNvPr>
            <p:cNvGrpSpPr/>
            <p:nvPr/>
          </p:nvGrpSpPr>
          <p:grpSpPr>
            <a:xfrm>
              <a:off x="453983" y="4170645"/>
              <a:ext cx="5319058" cy="1361872"/>
              <a:chOff x="508000" y="4908032"/>
              <a:chExt cx="5319058" cy="1361872"/>
            </a:xfrm>
          </p:grpSpPr>
          <p:sp>
            <p:nvSpPr>
              <p:cNvPr id="49" name="Rectangle 48"/>
              <p:cNvSpPr/>
              <p:nvPr/>
            </p:nvSpPr>
            <p:spPr>
              <a:xfrm>
                <a:off x="858197" y="4908032"/>
                <a:ext cx="4968861" cy="1361872"/>
              </a:xfrm>
              <a:prstGeom prst="rect">
                <a:avLst/>
              </a:prstGeom>
              <a:solidFill>
                <a:schemeClr val="bg1"/>
              </a:solidFill>
              <a:ln w="28575">
                <a:solidFill>
                  <a:srgbClr val="8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1"/>
                <a:endParaRPr lang="en-US" sz="2400">
                  <a:solidFill>
                    <a:srgbClr val="FFFFFF"/>
                  </a:solidFill>
                  <a:latin typeface="Arial" panose="020B0604020202020204"/>
                </a:endParaRPr>
              </a:p>
            </p:txBody>
          </p:sp>
          <p:sp>
            <p:nvSpPr>
              <p:cNvPr id="51" name="Oval 50"/>
              <p:cNvSpPr/>
              <p:nvPr/>
            </p:nvSpPr>
            <p:spPr>
              <a:xfrm>
                <a:off x="508000" y="5238772"/>
                <a:ext cx="700392" cy="700392"/>
              </a:xfrm>
              <a:prstGeom prst="ellips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1"/>
                <a:r>
                  <a:rPr lang="en-US" sz="2133" b="1" dirty="0">
                    <a:solidFill>
                      <a:srgbClr val="FFFFFF"/>
                    </a:solidFill>
                    <a:latin typeface="Arial" panose="020B0604020202020204"/>
                  </a:rPr>
                  <a:t>02</a:t>
                </a:r>
              </a:p>
            </p:txBody>
          </p:sp>
          <p:sp>
            <p:nvSpPr>
              <p:cNvPr id="55" name="Inhaltsplatzhalter 4"/>
              <p:cNvSpPr txBox="1">
                <a:spLocks/>
              </p:cNvSpPr>
              <p:nvPr/>
            </p:nvSpPr>
            <p:spPr>
              <a:xfrm>
                <a:off x="1437166" y="4908044"/>
                <a:ext cx="4389892" cy="131619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50000"/>
                  </a:lnSpc>
                  <a:spcAft>
                    <a:spcPts val="1333"/>
                  </a:spcAft>
                  <a:buNone/>
                </a:pPr>
                <a:r>
                  <a:rPr lang="en-US" sz="1867" b="1" dirty="0">
                    <a:solidFill>
                      <a:srgbClr val="84BD00"/>
                    </a:solidFill>
                    <a:latin typeface="Arial" panose="020B0604020202020204"/>
                  </a:rPr>
                  <a:t>Disability information</a:t>
                </a:r>
                <a:br>
                  <a:rPr lang="en-US" sz="2133" dirty="0">
                    <a:solidFill>
                      <a:srgbClr val="7CCCC3"/>
                    </a:solidFill>
                    <a:latin typeface="Arial" panose="020B0604020202020204"/>
                  </a:rPr>
                </a:br>
                <a:r>
                  <a:rPr lang="en-US" sz="1333" dirty="0">
                    <a:solidFill>
                      <a:schemeClr val="accent6"/>
                    </a:solidFill>
                    <a:latin typeface="Arial" panose="020B0604020202020204"/>
                  </a:rPr>
                  <a:t>25 (63%) </a:t>
                </a:r>
                <a:r>
                  <a:rPr lang="en-US" sz="1333" dirty="0">
                    <a:solidFill>
                      <a:srgbClr val="000000"/>
                    </a:solidFill>
                    <a:latin typeface="Arial" panose="020B0604020202020204"/>
                  </a:rPr>
                  <a:t>GP practices do not mention disability access including information on wheelchair access and British Sign Language interpreters</a:t>
                </a:r>
              </a:p>
            </p:txBody>
          </p:sp>
        </p:grpSp>
        <p:grpSp>
          <p:nvGrpSpPr>
            <p:cNvPr id="6" name="Group 5">
              <a:extLst>
                <a:ext uri="{FF2B5EF4-FFF2-40B4-BE49-F238E27FC236}">
                  <a16:creationId xmlns:a16="http://schemas.microsoft.com/office/drawing/2014/main" id="{7740D093-4CD2-4D7A-8C9B-6C5ED7AAC19B}"/>
                </a:ext>
              </a:extLst>
            </p:cNvPr>
            <p:cNvGrpSpPr/>
            <p:nvPr/>
          </p:nvGrpSpPr>
          <p:grpSpPr>
            <a:xfrm>
              <a:off x="6168782" y="2206248"/>
              <a:ext cx="5320800" cy="1361872"/>
              <a:chOff x="6440983" y="1652243"/>
              <a:chExt cx="5224835" cy="1361872"/>
            </a:xfrm>
          </p:grpSpPr>
          <p:sp>
            <p:nvSpPr>
              <p:cNvPr id="56" name="Rectangle 55"/>
              <p:cNvSpPr/>
              <p:nvPr/>
            </p:nvSpPr>
            <p:spPr>
              <a:xfrm>
                <a:off x="6791179" y="1652243"/>
                <a:ext cx="4874639" cy="1361872"/>
              </a:xfrm>
              <a:prstGeom prst="rect">
                <a:avLst/>
              </a:prstGeom>
              <a:solidFill>
                <a:schemeClr val="bg1"/>
              </a:solidFill>
              <a:ln w="28575">
                <a:solidFill>
                  <a:srgbClr val="E73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1"/>
                <a:endParaRPr lang="en-US" sz="2400">
                  <a:solidFill>
                    <a:srgbClr val="FFFFFF"/>
                  </a:solidFill>
                  <a:latin typeface="Arial" panose="020B0604020202020204"/>
                </a:endParaRPr>
              </a:p>
            </p:txBody>
          </p:sp>
          <p:sp>
            <p:nvSpPr>
              <p:cNvPr id="57" name="Oval 56"/>
              <p:cNvSpPr/>
              <p:nvPr/>
            </p:nvSpPr>
            <p:spPr>
              <a:xfrm>
                <a:off x="6440983" y="1982983"/>
                <a:ext cx="700392" cy="700392"/>
              </a:xfrm>
              <a:prstGeom prst="ellipse">
                <a:avLst/>
              </a:prstGeom>
              <a:solidFill>
                <a:srgbClr val="E73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1"/>
                <a:r>
                  <a:rPr lang="en-US" sz="2133" b="1" dirty="0">
                    <a:solidFill>
                      <a:srgbClr val="FFFFFF"/>
                    </a:solidFill>
                    <a:latin typeface="Arial" panose="020B0604020202020204"/>
                  </a:rPr>
                  <a:t>03</a:t>
                </a:r>
              </a:p>
            </p:txBody>
          </p:sp>
          <p:sp>
            <p:nvSpPr>
              <p:cNvPr id="58" name="Inhaltsplatzhalter 4"/>
              <p:cNvSpPr txBox="1">
                <a:spLocks/>
              </p:cNvSpPr>
              <p:nvPr/>
            </p:nvSpPr>
            <p:spPr>
              <a:xfrm>
                <a:off x="7370149" y="1675114"/>
                <a:ext cx="4264836" cy="131613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50000"/>
                  </a:lnSpc>
                  <a:spcAft>
                    <a:spcPts val="1333"/>
                  </a:spcAft>
                  <a:buNone/>
                </a:pPr>
                <a:r>
                  <a:rPr lang="en-US" sz="1867" b="1" dirty="0">
                    <a:solidFill>
                      <a:srgbClr val="E73E97"/>
                    </a:solidFill>
                    <a:latin typeface="Arial" panose="020B0604020202020204"/>
                  </a:rPr>
                  <a:t>Translation function</a:t>
                </a:r>
                <a:br>
                  <a:rPr lang="en-US" sz="2133" dirty="0">
                    <a:solidFill>
                      <a:srgbClr val="7CCCC3"/>
                    </a:solidFill>
                    <a:latin typeface="Arial" panose="020B0604020202020204"/>
                  </a:rPr>
                </a:br>
                <a:r>
                  <a:rPr lang="en-US" sz="1333" dirty="0">
                    <a:solidFill>
                      <a:schemeClr val="accent6"/>
                    </a:solidFill>
                    <a:latin typeface="Arial" panose="020B0604020202020204"/>
                  </a:rPr>
                  <a:t>16 (40%) </a:t>
                </a:r>
                <a:r>
                  <a:rPr lang="en-US" sz="1333" dirty="0">
                    <a:solidFill>
                      <a:srgbClr val="000000"/>
                    </a:solidFill>
                    <a:latin typeface="Arial" panose="020B0604020202020204"/>
                  </a:rPr>
                  <a:t>GP practices do not have a translation function on their website (</a:t>
                </a:r>
                <a:r>
                  <a:rPr lang="en-US" sz="1333" dirty="0" err="1">
                    <a:solidFill>
                      <a:srgbClr val="000000"/>
                    </a:solidFill>
                    <a:latin typeface="Arial" panose="020B0604020202020204"/>
                  </a:rPr>
                  <a:t>eg.</a:t>
                </a:r>
                <a:r>
                  <a:rPr lang="en-US" sz="1333" dirty="0">
                    <a:solidFill>
                      <a:srgbClr val="000000"/>
                    </a:solidFill>
                    <a:latin typeface="Arial" panose="020B0604020202020204"/>
                  </a:rPr>
                  <a:t> google translate), and 2 (5%) GP practices only offer translation into French and German</a:t>
                </a:r>
              </a:p>
            </p:txBody>
          </p:sp>
        </p:grpSp>
        <p:grpSp>
          <p:nvGrpSpPr>
            <p:cNvPr id="8" name="Group 7">
              <a:extLst>
                <a:ext uri="{FF2B5EF4-FFF2-40B4-BE49-F238E27FC236}">
                  <a16:creationId xmlns:a16="http://schemas.microsoft.com/office/drawing/2014/main" id="{D9CFB7AD-9078-4657-A626-94299291F956}"/>
                </a:ext>
              </a:extLst>
            </p:cNvPr>
            <p:cNvGrpSpPr/>
            <p:nvPr/>
          </p:nvGrpSpPr>
          <p:grpSpPr>
            <a:xfrm>
              <a:off x="6168782" y="4151473"/>
              <a:ext cx="5320800" cy="1381045"/>
              <a:chOff x="6440983" y="4847345"/>
              <a:chExt cx="5224835" cy="1422559"/>
            </a:xfrm>
          </p:grpSpPr>
          <p:sp>
            <p:nvSpPr>
              <p:cNvPr id="80" name="Rectangle 79"/>
              <p:cNvSpPr/>
              <p:nvPr/>
            </p:nvSpPr>
            <p:spPr>
              <a:xfrm>
                <a:off x="6791179" y="4908032"/>
                <a:ext cx="4874639" cy="1361872"/>
              </a:xfrm>
              <a:prstGeom prst="rect">
                <a:avLst/>
              </a:prstGeom>
              <a:solidFill>
                <a:schemeClr val="bg1"/>
              </a:solidFill>
              <a:ln w="28575">
                <a:solidFill>
                  <a:srgbClr val="8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1"/>
                <a:endParaRPr lang="en-US" sz="2400">
                  <a:solidFill>
                    <a:srgbClr val="FFFFFF"/>
                  </a:solidFill>
                  <a:latin typeface="Arial" panose="020B0604020202020204"/>
                </a:endParaRPr>
              </a:p>
            </p:txBody>
          </p:sp>
          <p:sp>
            <p:nvSpPr>
              <p:cNvPr id="81" name="Oval 80"/>
              <p:cNvSpPr/>
              <p:nvPr/>
            </p:nvSpPr>
            <p:spPr>
              <a:xfrm>
                <a:off x="6440983" y="5238772"/>
                <a:ext cx="700392" cy="700392"/>
              </a:xfrm>
              <a:prstGeom prst="ellips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1"/>
                <a:r>
                  <a:rPr lang="en-US" sz="2133" b="1" dirty="0">
                    <a:solidFill>
                      <a:srgbClr val="FFFFFF"/>
                    </a:solidFill>
                    <a:latin typeface="Arial" panose="020B0604020202020204"/>
                  </a:rPr>
                  <a:t>04</a:t>
                </a:r>
              </a:p>
            </p:txBody>
          </p:sp>
          <p:sp>
            <p:nvSpPr>
              <p:cNvPr id="82" name="Inhaltsplatzhalter 4"/>
              <p:cNvSpPr txBox="1">
                <a:spLocks/>
              </p:cNvSpPr>
              <p:nvPr/>
            </p:nvSpPr>
            <p:spPr>
              <a:xfrm>
                <a:off x="7376299" y="4847345"/>
                <a:ext cx="4289519" cy="135569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50000"/>
                  </a:lnSpc>
                  <a:spcAft>
                    <a:spcPts val="0"/>
                  </a:spcAft>
                  <a:buNone/>
                </a:pPr>
                <a:r>
                  <a:rPr lang="en-US" sz="1867" b="1" dirty="0">
                    <a:solidFill>
                      <a:srgbClr val="84BD00"/>
                    </a:solidFill>
                    <a:latin typeface="Arial" panose="020B0604020202020204"/>
                  </a:rPr>
                  <a:t>Safe Surgeries Banner</a:t>
                </a:r>
                <a:br>
                  <a:rPr lang="en-US" sz="2133" dirty="0">
                    <a:solidFill>
                      <a:srgbClr val="7CCCC3"/>
                    </a:solidFill>
                    <a:latin typeface="Arial" panose="020B0604020202020204"/>
                  </a:rPr>
                </a:br>
                <a:r>
                  <a:rPr lang="en-US" sz="1333" dirty="0">
                    <a:solidFill>
                      <a:schemeClr val="accent6"/>
                    </a:solidFill>
                    <a:latin typeface="Arial" panose="020B0604020202020204"/>
                  </a:rPr>
                  <a:t>6 (15%) </a:t>
                </a:r>
                <a:r>
                  <a:rPr lang="en-US" sz="1333" dirty="0">
                    <a:solidFill>
                      <a:srgbClr val="000000"/>
                    </a:solidFill>
                    <a:latin typeface="Arial" panose="020B0604020202020204"/>
                  </a:rPr>
                  <a:t>GP practices display a safe surgeries banner/information</a:t>
                </a:r>
              </a:p>
              <a:p>
                <a:pPr marL="0" indent="0" defTabSz="1218897">
                  <a:lnSpc>
                    <a:spcPct val="150000"/>
                  </a:lnSpc>
                  <a:spcAft>
                    <a:spcPts val="0"/>
                  </a:spcAft>
                  <a:buNone/>
                </a:pPr>
                <a:r>
                  <a:rPr lang="en-US" sz="1333" dirty="0">
                    <a:solidFill>
                      <a:srgbClr val="000000"/>
                    </a:solidFill>
                    <a:latin typeface="Arial" panose="020B0604020202020204"/>
                  </a:rPr>
                  <a:t>16 GP practices have signed up to the initiative</a:t>
                </a:r>
              </a:p>
            </p:txBody>
          </p:sp>
        </p:grpSp>
      </p:grpSp>
      <p:sp>
        <p:nvSpPr>
          <p:cNvPr id="26" name="Title 1">
            <a:extLst>
              <a:ext uri="{FF2B5EF4-FFF2-40B4-BE49-F238E27FC236}">
                <a16:creationId xmlns:a16="http://schemas.microsoft.com/office/drawing/2014/main" id="{2692AF27-19F7-405B-9B21-2946E1B693DA}"/>
              </a:ext>
            </a:extLst>
          </p:cNvPr>
          <p:cNvSpPr txBox="1">
            <a:spLocks/>
          </p:cNvSpPr>
          <p:nvPr/>
        </p:nvSpPr>
        <p:spPr>
          <a:xfrm>
            <a:off x="609600" y="90355"/>
            <a:ext cx="10972800" cy="1143000"/>
          </a:xfrm>
          <a:prstGeom prst="rect">
            <a:avLst/>
          </a:prstGeom>
        </p:spPr>
        <p:txBody>
          <a:bodyPr vert="horz" lIns="0" tIns="0" rIns="0" bIns="0" rtlCol="0" anchor="ctr">
            <a:normAutofit/>
          </a:bodyPr>
          <a:lstStyle>
            <a:lvl1pPr algn="l" defTabSz="457200" rtl="0" eaLnBrk="1" latinLnBrk="0" hangingPunct="1">
              <a:spcBef>
                <a:spcPct val="0"/>
              </a:spcBef>
              <a:buNone/>
              <a:defRPr sz="4000" kern="1200">
                <a:solidFill>
                  <a:schemeClr val="tx1">
                    <a:lumMod val="75000"/>
                    <a:lumOff val="25000"/>
                  </a:schemeClr>
                </a:solidFill>
                <a:latin typeface="+mj-lt"/>
                <a:ea typeface="+mj-ea"/>
                <a:cs typeface="+mj-cs"/>
              </a:defRPr>
            </a:lvl1pPr>
          </a:lstStyle>
          <a:p>
            <a:pPr algn="ctr"/>
            <a:r>
              <a:rPr lang="en-GB" sz="3600" b="1" dirty="0">
                <a:solidFill>
                  <a:srgbClr val="E73E97"/>
                </a:solidFill>
                <a:latin typeface="Trebuchet MS" panose="020B0603020202020204" pitchFamily="34" charset="0"/>
              </a:rPr>
              <a:t>Websites: Accessibility, </a:t>
            </a:r>
          </a:p>
          <a:p>
            <a:pPr algn="ctr"/>
            <a:r>
              <a:rPr lang="en-GB" sz="3600" b="1" dirty="0">
                <a:solidFill>
                  <a:srgbClr val="E73E97"/>
                </a:solidFill>
                <a:latin typeface="Trebuchet MS" panose="020B0603020202020204" pitchFamily="34" charset="0"/>
              </a:rPr>
              <a:t>Equality &amp; Inclusion</a:t>
            </a:r>
          </a:p>
        </p:txBody>
      </p:sp>
      <p:pic>
        <p:nvPicPr>
          <p:cNvPr id="27" name="Picture 26" descr="HWL_PowerPoint_Template_Logo.png">
            <a:extLst>
              <a:ext uri="{FF2B5EF4-FFF2-40B4-BE49-F238E27FC236}">
                <a16:creationId xmlns:a16="http://schemas.microsoft.com/office/drawing/2014/main" id="{9159C52F-4F4E-4DC4-956E-A0915E5C7580}"/>
              </a:ext>
            </a:extLst>
          </p:cNvPr>
          <p:cNvPicPr>
            <a:picLocks noChangeAspect="1"/>
          </p:cNvPicPr>
          <p:nvPr/>
        </p:nvPicPr>
        <p:blipFill>
          <a:blip r:embed="rId2" cstate="print"/>
          <a:stretch>
            <a:fillRect/>
          </a:stretch>
        </p:blipFill>
        <p:spPr>
          <a:xfrm>
            <a:off x="453983" y="31494"/>
            <a:ext cx="1224000" cy="1084994"/>
          </a:xfrm>
          <a:prstGeom prst="rect">
            <a:avLst/>
          </a:prstGeom>
        </p:spPr>
      </p:pic>
      <p:pic>
        <p:nvPicPr>
          <p:cNvPr id="28" name="Picture 27">
            <a:extLst>
              <a:ext uri="{FF2B5EF4-FFF2-40B4-BE49-F238E27FC236}">
                <a16:creationId xmlns:a16="http://schemas.microsoft.com/office/drawing/2014/main" id="{46D53023-FAC5-42EA-B7F0-8328454BE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6133" y="317235"/>
            <a:ext cx="3091199" cy="772800"/>
          </a:xfrm>
          <a:prstGeom prst="rect">
            <a:avLst/>
          </a:prstGeom>
        </p:spPr>
      </p:pic>
    </p:spTree>
    <p:extLst>
      <p:ext uri="{BB962C8B-B14F-4D97-AF65-F5344CB8AC3E}">
        <p14:creationId xmlns:p14="http://schemas.microsoft.com/office/powerpoint/2010/main" val="2859947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2692AF27-19F7-405B-9B21-2946E1B693DA}"/>
              </a:ext>
            </a:extLst>
          </p:cNvPr>
          <p:cNvSpPr txBox="1">
            <a:spLocks/>
          </p:cNvSpPr>
          <p:nvPr/>
        </p:nvSpPr>
        <p:spPr>
          <a:xfrm>
            <a:off x="544669" y="392135"/>
            <a:ext cx="10972800" cy="1143000"/>
          </a:xfrm>
          <a:prstGeom prst="rect">
            <a:avLst/>
          </a:prstGeom>
        </p:spPr>
        <p:txBody>
          <a:bodyPr vert="horz" lIns="0" tIns="0" rIns="0" bIns="0" rtlCol="0" anchor="ctr">
            <a:normAutofit lnSpcReduction="10000"/>
          </a:bodyPr>
          <a:lstStyle>
            <a:lvl1pPr algn="l" defTabSz="457200" rtl="0" eaLnBrk="1" latinLnBrk="0" hangingPunct="1">
              <a:spcBef>
                <a:spcPct val="0"/>
              </a:spcBef>
              <a:buNone/>
              <a:defRPr sz="4000" kern="1200">
                <a:solidFill>
                  <a:schemeClr val="tx1">
                    <a:lumMod val="75000"/>
                    <a:lumOff val="25000"/>
                  </a:schemeClr>
                </a:solidFill>
                <a:latin typeface="+mj-lt"/>
                <a:ea typeface="+mj-ea"/>
                <a:cs typeface="+mj-cs"/>
              </a:defRPr>
            </a:lvl1pPr>
          </a:lstStyle>
          <a:p>
            <a:pPr algn="ctr"/>
            <a:r>
              <a:rPr lang="en-GB" b="1" dirty="0">
                <a:solidFill>
                  <a:srgbClr val="E73E97"/>
                </a:solidFill>
                <a:latin typeface="Trebuchet MS" panose="020B0603020202020204" pitchFamily="34" charset="0"/>
              </a:rPr>
              <a:t>Good practice example:</a:t>
            </a:r>
          </a:p>
          <a:p>
            <a:pPr algn="ctr"/>
            <a:r>
              <a:rPr lang="en-GB" b="1" dirty="0">
                <a:solidFill>
                  <a:srgbClr val="E73E97"/>
                </a:solidFill>
                <a:latin typeface="Trebuchet MS" panose="020B0603020202020204" pitchFamily="34" charset="0"/>
              </a:rPr>
              <a:t>Website</a:t>
            </a:r>
          </a:p>
        </p:txBody>
      </p:sp>
      <p:pic>
        <p:nvPicPr>
          <p:cNvPr id="27" name="Picture 26" descr="HWL_PowerPoint_Template_Logo.png">
            <a:extLst>
              <a:ext uri="{FF2B5EF4-FFF2-40B4-BE49-F238E27FC236}">
                <a16:creationId xmlns:a16="http://schemas.microsoft.com/office/drawing/2014/main" id="{9159C52F-4F4E-4DC4-956E-A0915E5C7580}"/>
              </a:ext>
            </a:extLst>
          </p:cNvPr>
          <p:cNvPicPr>
            <a:picLocks noChangeAspect="1"/>
          </p:cNvPicPr>
          <p:nvPr/>
        </p:nvPicPr>
        <p:blipFill>
          <a:blip r:embed="rId2" cstate="print"/>
          <a:stretch>
            <a:fillRect/>
          </a:stretch>
        </p:blipFill>
        <p:spPr>
          <a:xfrm>
            <a:off x="453983" y="31494"/>
            <a:ext cx="1224000" cy="1084994"/>
          </a:xfrm>
          <a:prstGeom prst="rect">
            <a:avLst/>
          </a:prstGeom>
        </p:spPr>
      </p:pic>
      <p:pic>
        <p:nvPicPr>
          <p:cNvPr id="28" name="Picture 27">
            <a:extLst>
              <a:ext uri="{FF2B5EF4-FFF2-40B4-BE49-F238E27FC236}">
                <a16:creationId xmlns:a16="http://schemas.microsoft.com/office/drawing/2014/main" id="{46D53023-FAC5-42EA-B7F0-8328454BE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1015" y="317235"/>
            <a:ext cx="3091199" cy="772800"/>
          </a:xfrm>
          <a:prstGeom prst="rect">
            <a:avLst/>
          </a:prstGeom>
        </p:spPr>
      </p:pic>
      <p:grpSp>
        <p:nvGrpSpPr>
          <p:cNvPr id="63" name="Group 62">
            <a:extLst>
              <a:ext uri="{FF2B5EF4-FFF2-40B4-BE49-F238E27FC236}">
                <a16:creationId xmlns:a16="http://schemas.microsoft.com/office/drawing/2014/main" id="{71501DBB-D6B8-4C1A-8EE1-C55220BC8805}"/>
              </a:ext>
            </a:extLst>
          </p:cNvPr>
          <p:cNvGrpSpPr/>
          <p:nvPr/>
        </p:nvGrpSpPr>
        <p:grpSpPr>
          <a:xfrm flipV="1">
            <a:off x="5042838" y="7301996"/>
            <a:ext cx="2438400" cy="1066800"/>
            <a:chOff x="1676400" y="1733550"/>
            <a:chExt cx="1600200" cy="533400"/>
          </a:xfrm>
        </p:grpSpPr>
        <p:cxnSp>
          <p:nvCxnSpPr>
            <p:cNvPr id="64" name="Straight Connector 63">
              <a:extLst>
                <a:ext uri="{FF2B5EF4-FFF2-40B4-BE49-F238E27FC236}">
                  <a16:creationId xmlns:a16="http://schemas.microsoft.com/office/drawing/2014/main" id="{CC8FF10F-261D-455C-8FCE-B49C5861D3DB}"/>
                </a:ext>
              </a:extLst>
            </p:cNvPr>
            <p:cNvCxnSpPr/>
            <p:nvPr/>
          </p:nvCxnSpPr>
          <p:spPr>
            <a:xfrm>
              <a:off x="1676400" y="1733550"/>
              <a:ext cx="1066800" cy="0"/>
            </a:xfrm>
            <a:prstGeom prst="line">
              <a:avLst/>
            </a:prstGeom>
            <a:ln w="1905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CB03650-7A00-4E57-84CF-C70084485B1C}"/>
                </a:ext>
              </a:extLst>
            </p:cNvPr>
            <p:cNvCxnSpPr/>
            <p:nvPr/>
          </p:nvCxnSpPr>
          <p:spPr>
            <a:xfrm>
              <a:off x="2743200" y="1733550"/>
              <a:ext cx="533400" cy="533400"/>
            </a:xfrm>
            <a:prstGeom prst="line">
              <a:avLst/>
            </a:prstGeom>
            <a:ln w="1905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524901BD-636B-47AD-B44A-491F5FC0C4E6}"/>
              </a:ext>
            </a:extLst>
          </p:cNvPr>
          <p:cNvGrpSpPr/>
          <p:nvPr/>
        </p:nvGrpSpPr>
        <p:grpSpPr>
          <a:xfrm>
            <a:off x="353584" y="1706124"/>
            <a:ext cx="11354007" cy="4441782"/>
            <a:chOff x="453983" y="1513385"/>
            <a:chExt cx="11354007" cy="4441782"/>
          </a:xfrm>
        </p:grpSpPr>
        <p:cxnSp>
          <p:nvCxnSpPr>
            <p:cNvPr id="96" name="Straight Connector 95">
              <a:extLst>
                <a:ext uri="{FF2B5EF4-FFF2-40B4-BE49-F238E27FC236}">
                  <a16:creationId xmlns:a16="http://schemas.microsoft.com/office/drawing/2014/main" id="{1A6EB17D-9C74-4BAE-9042-E566567C3F1F}"/>
                </a:ext>
              </a:extLst>
            </p:cNvPr>
            <p:cNvCxnSpPr/>
            <p:nvPr/>
          </p:nvCxnSpPr>
          <p:spPr>
            <a:xfrm flipV="1">
              <a:off x="9475915" y="4967064"/>
              <a:ext cx="1083733" cy="0"/>
            </a:xfrm>
            <a:prstGeom prst="line">
              <a:avLst/>
            </a:prstGeom>
            <a:ln w="1905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319EF27-DB95-4A2B-AE4D-560206D6CF27}"/>
                </a:ext>
              </a:extLst>
            </p:cNvPr>
            <p:cNvCxnSpPr/>
            <p:nvPr/>
          </p:nvCxnSpPr>
          <p:spPr>
            <a:xfrm>
              <a:off x="9495154" y="2454803"/>
              <a:ext cx="1083733" cy="0"/>
            </a:xfrm>
            <a:prstGeom prst="line">
              <a:avLst/>
            </a:prstGeom>
            <a:ln w="1905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BF2F1D29-D41B-4EA6-824A-5D071F9E17EE}"/>
                </a:ext>
              </a:extLst>
            </p:cNvPr>
            <p:cNvGrpSpPr/>
            <p:nvPr/>
          </p:nvGrpSpPr>
          <p:grpSpPr>
            <a:xfrm>
              <a:off x="1837593" y="2464843"/>
              <a:ext cx="1625600" cy="711200"/>
              <a:chOff x="1676400" y="1733550"/>
              <a:chExt cx="1600200" cy="533400"/>
            </a:xfrm>
          </p:grpSpPr>
          <p:cxnSp>
            <p:nvCxnSpPr>
              <p:cNvPr id="60" name="Straight Connector 59">
                <a:extLst>
                  <a:ext uri="{FF2B5EF4-FFF2-40B4-BE49-F238E27FC236}">
                    <a16:creationId xmlns:a16="http://schemas.microsoft.com/office/drawing/2014/main" id="{05A53E56-9089-4253-95E7-AB9B66182BA8}"/>
                  </a:ext>
                </a:extLst>
              </p:cNvPr>
              <p:cNvCxnSpPr/>
              <p:nvPr/>
            </p:nvCxnSpPr>
            <p:spPr>
              <a:xfrm>
                <a:off x="1676400" y="1733550"/>
                <a:ext cx="1066800" cy="0"/>
              </a:xfrm>
              <a:prstGeom prst="line">
                <a:avLst/>
              </a:prstGeom>
              <a:ln w="1905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33937FB-323B-4A42-BF69-0F99FFE17E6A}"/>
                  </a:ext>
                </a:extLst>
              </p:cNvPr>
              <p:cNvCxnSpPr/>
              <p:nvPr/>
            </p:nvCxnSpPr>
            <p:spPr>
              <a:xfrm>
                <a:off x="2743200" y="1733550"/>
                <a:ext cx="533400" cy="533400"/>
              </a:xfrm>
              <a:prstGeom prst="line">
                <a:avLst/>
              </a:prstGeom>
              <a:ln w="1905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B9EEBA38-870C-40C7-B3C0-83F30B157481}"/>
                </a:ext>
              </a:extLst>
            </p:cNvPr>
            <p:cNvGrpSpPr/>
            <p:nvPr/>
          </p:nvGrpSpPr>
          <p:grpSpPr>
            <a:xfrm>
              <a:off x="1837593" y="4217226"/>
              <a:ext cx="1701467" cy="749838"/>
              <a:chOff x="3361892" y="4829359"/>
              <a:chExt cx="1701467" cy="749838"/>
            </a:xfrm>
          </p:grpSpPr>
          <p:grpSp>
            <p:nvGrpSpPr>
              <p:cNvPr id="68" name="Group 67">
                <a:extLst>
                  <a:ext uri="{FF2B5EF4-FFF2-40B4-BE49-F238E27FC236}">
                    <a16:creationId xmlns:a16="http://schemas.microsoft.com/office/drawing/2014/main" id="{C605AD63-9E58-4763-A281-B04BE711B320}"/>
                  </a:ext>
                </a:extLst>
              </p:cNvPr>
              <p:cNvGrpSpPr/>
              <p:nvPr/>
            </p:nvGrpSpPr>
            <p:grpSpPr>
              <a:xfrm flipV="1">
                <a:off x="3361892" y="4867997"/>
                <a:ext cx="1625600" cy="711200"/>
                <a:chOff x="1676400" y="1733550"/>
                <a:chExt cx="1600200" cy="533400"/>
              </a:xfrm>
            </p:grpSpPr>
            <p:cxnSp>
              <p:nvCxnSpPr>
                <p:cNvPr id="70" name="Straight Connector 69">
                  <a:extLst>
                    <a:ext uri="{FF2B5EF4-FFF2-40B4-BE49-F238E27FC236}">
                      <a16:creationId xmlns:a16="http://schemas.microsoft.com/office/drawing/2014/main" id="{2F99629C-77D5-4934-81A9-6B1C900437BB}"/>
                    </a:ext>
                  </a:extLst>
                </p:cNvPr>
                <p:cNvCxnSpPr/>
                <p:nvPr/>
              </p:nvCxnSpPr>
              <p:spPr>
                <a:xfrm>
                  <a:off x="1676400" y="1733550"/>
                  <a:ext cx="1066800" cy="0"/>
                </a:xfrm>
                <a:prstGeom prst="line">
                  <a:avLst/>
                </a:prstGeom>
                <a:ln w="1905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319DF12-5C6E-4540-B03A-5EB9435804EF}"/>
                    </a:ext>
                  </a:extLst>
                </p:cNvPr>
                <p:cNvCxnSpPr/>
                <p:nvPr/>
              </p:nvCxnSpPr>
              <p:spPr>
                <a:xfrm>
                  <a:off x="2743200" y="1733550"/>
                  <a:ext cx="533400" cy="533400"/>
                </a:xfrm>
                <a:prstGeom prst="line">
                  <a:avLst/>
                </a:prstGeom>
                <a:ln w="1905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69" name="Freeform 59">
                <a:extLst>
                  <a:ext uri="{FF2B5EF4-FFF2-40B4-BE49-F238E27FC236}">
                    <a16:creationId xmlns:a16="http://schemas.microsoft.com/office/drawing/2014/main" id="{210C41AC-7E1F-4DF2-9BAA-E318CBEA0512}"/>
                  </a:ext>
                </a:extLst>
              </p:cNvPr>
              <p:cNvSpPr/>
              <p:nvPr/>
            </p:nvSpPr>
            <p:spPr>
              <a:xfrm rot="19800000">
                <a:off x="4853834" y="4829359"/>
                <a:ext cx="209525" cy="209523"/>
              </a:xfrm>
              <a:custGeom>
                <a:avLst/>
                <a:gdLst>
                  <a:gd name="connsiteX0" fmla="*/ 0 w 786419"/>
                  <a:gd name="connsiteY0" fmla="*/ 393210 h 786419"/>
                  <a:gd name="connsiteX1" fmla="*/ 393210 w 786419"/>
                  <a:gd name="connsiteY1" fmla="*/ 0 h 786419"/>
                  <a:gd name="connsiteX2" fmla="*/ 786420 w 786419"/>
                  <a:gd name="connsiteY2" fmla="*/ 393210 h 786419"/>
                  <a:gd name="connsiteX3" fmla="*/ 393210 w 786419"/>
                  <a:gd name="connsiteY3" fmla="*/ 786420 h 786419"/>
                  <a:gd name="connsiteX4" fmla="*/ 0 w 786419"/>
                  <a:gd name="connsiteY4" fmla="*/ 393210 h 786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19" h="786419">
                    <a:moveTo>
                      <a:pt x="0" y="393210"/>
                    </a:moveTo>
                    <a:cubicBezTo>
                      <a:pt x="0" y="176046"/>
                      <a:pt x="176046" y="0"/>
                      <a:pt x="393210" y="0"/>
                    </a:cubicBezTo>
                    <a:cubicBezTo>
                      <a:pt x="610374" y="0"/>
                      <a:pt x="786420" y="176046"/>
                      <a:pt x="786420" y="393210"/>
                    </a:cubicBezTo>
                    <a:cubicBezTo>
                      <a:pt x="786420" y="610374"/>
                      <a:pt x="610374" y="786420"/>
                      <a:pt x="393210" y="786420"/>
                    </a:cubicBezTo>
                    <a:cubicBezTo>
                      <a:pt x="176046" y="786420"/>
                      <a:pt x="0" y="610374"/>
                      <a:pt x="0" y="393210"/>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651" tIns="180651" rIns="180651" bIns="180651" numCol="1" spcCol="1270" anchor="ctr" anchorCtr="0">
                <a:noAutofit/>
              </a:bodyPr>
              <a:lstStyle/>
              <a:p>
                <a:pPr algn="ctr" defTabSz="948314">
                  <a:lnSpc>
                    <a:spcPct val="90000"/>
                  </a:lnSpc>
                  <a:spcBef>
                    <a:spcPct val="0"/>
                  </a:spcBef>
                  <a:spcAft>
                    <a:spcPct val="35000"/>
                  </a:spcAft>
                </a:pPr>
                <a:endParaRPr lang="en-US" sz="2133">
                  <a:solidFill>
                    <a:srgbClr val="FFFFFF"/>
                  </a:solidFill>
                  <a:latin typeface="Arial" panose="020B0604020202020204"/>
                </a:endParaRPr>
              </a:p>
            </p:txBody>
          </p:sp>
        </p:grpSp>
        <p:pic>
          <p:nvPicPr>
            <p:cNvPr id="32" name="Picture 31">
              <a:extLst>
                <a:ext uri="{FF2B5EF4-FFF2-40B4-BE49-F238E27FC236}">
                  <a16:creationId xmlns:a16="http://schemas.microsoft.com/office/drawing/2014/main" id="{5E28958A-ED20-41AF-AA40-2609A6111748}"/>
                </a:ext>
              </a:extLst>
            </p:cNvPr>
            <p:cNvPicPr>
              <a:picLocks noChangeAspect="1"/>
            </p:cNvPicPr>
            <p:nvPr/>
          </p:nvPicPr>
          <p:blipFill rotWithShape="1">
            <a:blip r:embed="rId4"/>
            <a:srcRect l="4504" r="3659" b="4074"/>
            <a:stretch/>
          </p:blipFill>
          <p:spPr>
            <a:xfrm>
              <a:off x="2767783" y="1882717"/>
              <a:ext cx="6727371" cy="3515758"/>
            </a:xfrm>
            <a:prstGeom prst="rect">
              <a:avLst/>
            </a:prstGeom>
            <a:ln>
              <a:noFill/>
            </a:ln>
            <a:effectLst>
              <a:outerShdw blurRad="292100" dist="139700" dir="2700000" algn="tl" rotWithShape="0">
                <a:srgbClr val="333333">
                  <a:alpha val="65000"/>
                </a:srgbClr>
              </a:outerShdw>
            </a:effectLst>
          </p:spPr>
        </p:pic>
        <p:grpSp>
          <p:nvGrpSpPr>
            <p:cNvPr id="7" name="Group 6">
              <a:extLst>
                <a:ext uri="{FF2B5EF4-FFF2-40B4-BE49-F238E27FC236}">
                  <a16:creationId xmlns:a16="http://schemas.microsoft.com/office/drawing/2014/main" id="{14BE0D8E-C44F-4799-BDA2-9C167E7DAE2B}"/>
                </a:ext>
              </a:extLst>
            </p:cNvPr>
            <p:cNvGrpSpPr/>
            <p:nvPr/>
          </p:nvGrpSpPr>
          <p:grpSpPr>
            <a:xfrm>
              <a:off x="453983" y="1513385"/>
              <a:ext cx="2062800" cy="4318671"/>
              <a:chOff x="411893" y="1297611"/>
              <a:chExt cx="2062800" cy="4318671"/>
            </a:xfrm>
          </p:grpSpPr>
          <p:sp>
            <p:nvSpPr>
              <p:cNvPr id="50" name="Inhaltsplatzhalter 4">
                <a:extLst>
                  <a:ext uri="{FF2B5EF4-FFF2-40B4-BE49-F238E27FC236}">
                    <a16:creationId xmlns:a16="http://schemas.microsoft.com/office/drawing/2014/main" id="{422853BE-0336-4F4F-ADE0-DDF2509EF9AD}"/>
                  </a:ext>
                </a:extLst>
              </p:cNvPr>
              <p:cNvSpPr txBox="1">
                <a:spLocks/>
              </p:cNvSpPr>
              <p:nvPr/>
            </p:nvSpPr>
            <p:spPr>
              <a:xfrm>
                <a:off x="411893" y="1297611"/>
                <a:ext cx="2062800" cy="95410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828254">
                  <a:lnSpc>
                    <a:spcPct val="100000"/>
                  </a:lnSpc>
                  <a:spcAft>
                    <a:spcPts val="2000"/>
                  </a:spcAft>
                  <a:buNone/>
                </a:pPr>
                <a:r>
                  <a:rPr lang="en-US" sz="1800" b="1" dirty="0">
                    <a:solidFill>
                      <a:srgbClr val="004F6B"/>
                    </a:solidFill>
                    <a:latin typeface="Arial" panose="020B0604020202020204"/>
                  </a:rPr>
                  <a:t>#1</a:t>
                </a:r>
                <a:br>
                  <a:rPr lang="en-US" sz="1800" b="1" dirty="0">
                    <a:solidFill>
                      <a:srgbClr val="7CCCC3"/>
                    </a:solidFill>
                    <a:latin typeface="Arial" panose="020B0604020202020204"/>
                  </a:rPr>
                </a:br>
                <a:r>
                  <a:rPr lang="en-US" sz="1400" dirty="0">
                    <a:solidFill>
                      <a:srgbClr val="000000"/>
                    </a:solidFill>
                    <a:latin typeface="Arial" panose="020B0604020202020204"/>
                  </a:rPr>
                  <a:t>The presentation of the website is concise and clear</a:t>
                </a:r>
                <a:endParaRPr lang="en-US" sz="2100" dirty="0">
                  <a:solidFill>
                    <a:srgbClr val="000000"/>
                  </a:solidFill>
                  <a:latin typeface="Arial" panose="020B0604020202020204"/>
                </a:endParaRPr>
              </a:p>
            </p:txBody>
          </p:sp>
          <p:sp>
            <p:nvSpPr>
              <p:cNvPr id="66" name="Inhaltsplatzhalter 4">
                <a:extLst>
                  <a:ext uri="{FF2B5EF4-FFF2-40B4-BE49-F238E27FC236}">
                    <a16:creationId xmlns:a16="http://schemas.microsoft.com/office/drawing/2014/main" id="{C88AB135-74FA-4CF4-8014-C3C5242D64BF}"/>
                  </a:ext>
                </a:extLst>
              </p:cNvPr>
              <p:cNvSpPr txBox="1">
                <a:spLocks/>
              </p:cNvSpPr>
              <p:nvPr/>
            </p:nvSpPr>
            <p:spPr>
              <a:xfrm>
                <a:off x="411893" y="4908396"/>
                <a:ext cx="2062800" cy="70788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828254">
                  <a:lnSpc>
                    <a:spcPct val="100000"/>
                  </a:lnSpc>
                  <a:spcAft>
                    <a:spcPts val="2000"/>
                  </a:spcAft>
                  <a:buNone/>
                </a:pPr>
                <a:r>
                  <a:rPr lang="en-US" sz="1800" b="1" dirty="0">
                    <a:solidFill>
                      <a:srgbClr val="E73E97"/>
                    </a:solidFill>
                    <a:latin typeface="Arial" panose="020B0604020202020204"/>
                  </a:rPr>
                  <a:t>#3</a:t>
                </a:r>
                <a:br>
                  <a:rPr lang="en-US" sz="1800" b="1" dirty="0">
                    <a:solidFill>
                      <a:srgbClr val="7CCCC3"/>
                    </a:solidFill>
                    <a:latin typeface="Arial" panose="020B0604020202020204"/>
                  </a:rPr>
                </a:br>
                <a:r>
                  <a:rPr lang="en-US" sz="1400" dirty="0">
                    <a:solidFill>
                      <a:srgbClr val="000000"/>
                    </a:solidFill>
                    <a:latin typeface="Arial" panose="020B0604020202020204"/>
                  </a:rPr>
                  <a:t>The website has a link to the latest Covid-19 advice</a:t>
                </a:r>
                <a:endParaRPr lang="en-US" sz="2100" dirty="0">
                  <a:solidFill>
                    <a:srgbClr val="000000"/>
                  </a:solidFill>
                  <a:latin typeface="Arial" panose="020B0604020202020204"/>
                </a:endParaRPr>
              </a:p>
            </p:txBody>
          </p:sp>
          <p:sp>
            <p:nvSpPr>
              <p:cNvPr id="78" name="Inhaltsplatzhalter 4">
                <a:extLst>
                  <a:ext uri="{FF2B5EF4-FFF2-40B4-BE49-F238E27FC236}">
                    <a16:creationId xmlns:a16="http://schemas.microsoft.com/office/drawing/2014/main" id="{204D4097-CB2A-48D0-A667-50DE4D465DA9}"/>
                  </a:ext>
                </a:extLst>
              </p:cNvPr>
              <p:cNvSpPr txBox="1">
                <a:spLocks/>
              </p:cNvSpPr>
              <p:nvPr/>
            </p:nvSpPr>
            <p:spPr>
              <a:xfrm>
                <a:off x="411893" y="3005184"/>
                <a:ext cx="2062800" cy="1169551"/>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828254">
                  <a:lnSpc>
                    <a:spcPct val="100000"/>
                  </a:lnSpc>
                  <a:spcAft>
                    <a:spcPts val="2000"/>
                  </a:spcAft>
                  <a:buNone/>
                </a:pPr>
                <a:r>
                  <a:rPr lang="en-US" sz="1800" b="1" dirty="0">
                    <a:solidFill>
                      <a:srgbClr val="84BD00"/>
                    </a:solidFill>
                    <a:latin typeface="Arial" panose="020B0604020202020204"/>
                  </a:rPr>
                  <a:t>#2</a:t>
                </a:r>
                <a:br>
                  <a:rPr lang="en-US" sz="1800" b="1" dirty="0">
                    <a:solidFill>
                      <a:srgbClr val="7CCCC3"/>
                    </a:solidFill>
                    <a:latin typeface="Arial" panose="020B0604020202020204"/>
                  </a:rPr>
                </a:br>
                <a:r>
                  <a:rPr lang="en-US" sz="1400" dirty="0">
                    <a:solidFill>
                      <a:srgbClr val="000000"/>
                    </a:solidFill>
                    <a:latin typeface="Arial" panose="020B0604020202020204"/>
                  </a:rPr>
                  <a:t>The language used on the website is understandable and reflects patient questions</a:t>
                </a:r>
                <a:endParaRPr lang="en-US" sz="2100" dirty="0">
                  <a:solidFill>
                    <a:srgbClr val="000000"/>
                  </a:solidFill>
                  <a:latin typeface="Arial" panose="020B0604020202020204"/>
                </a:endParaRPr>
              </a:p>
            </p:txBody>
          </p:sp>
        </p:grpSp>
        <p:grpSp>
          <p:nvGrpSpPr>
            <p:cNvPr id="4" name="Group 3">
              <a:extLst>
                <a:ext uri="{FF2B5EF4-FFF2-40B4-BE49-F238E27FC236}">
                  <a16:creationId xmlns:a16="http://schemas.microsoft.com/office/drawing/2014/main" id="{77130D72-C429-4996-9F37-D0015FB82715}"/>
                </a:ext>
              </a:extLst>
            </p:cNvPr>
            <p:cNvGrpSpPr/>
            <p:nvPr/>
          </p:nvGrpSpPr>
          <p:grpSpPr>
            <a:xfrm>
              <a:off x="9747081" y="1528774"/>
              <a:ext cx="2060909" cy="4426393"/>
              <a:chOff x="423566" y="1647801"/>
              <a:chExt cx="2060909" cy="4426393"/>
            </a:xfrm>
          </p:grpSpPr>
          <p:sp>
            <p:nvSpPr>
              <p:cNvPr id="79" name="Inhaltsplatzhalter 4">
                <a:extLst>
                  <a:ext uri="{FF2B5EF4-FFF2-40B4-BE49-F238E27FC236}">
                    <a16:creationId xmlns:a16="http://schemas.microsoft.com/office/drawing/2014/main" id="{5A7666C8-B645-46F4-9451-3C0036653BCD}"/>
                  </a:ext>
                </a:extLst>
              </p:cNvPr>
              <p:cNvSpPr txBox="1">
                <a:spLocks/>
              </p:cNvSpPr>
              <p:nvPr/>
            </p:nvSpPr>
            <p:spPr>
              <a:xfrm>
                <a:off x="423566" y="1647801"/>
                <a:ext cx="2060909" cy="70788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828254">
                  <a:lnSpc>
                    <a:spcPct val="100000"/>
                  </a:lnSpc>
                  <a:spcAft>
                    <a:spcPts val="2000"/>
                  </a:spcAft>
                  <a:buNone/>
                </a:pPr>
                <a:r>
                  <a:rPr lang="en-US" sz="1800" b="1" dirty="0">
                    <a:solidFill>
                      <a:srgbClr val="004F6B"/>
                    </a:solidFill>
                    <a:latin typeface="Arial" panose="020B0604020202020204"/>
                  </a:rPr>
                  <a:t>#4</a:t>
                </a:r>
                <a:br>
                  <a:rPr lang="en-US" sz="1800" b="1" dirty="0">
                    <a:solidFill>
                      <a:srgbClr val="004F6B"/>
                    </a:solidFill>
                    <a:latin typeface="Arial" panose="020B0604020202020204"/>
                  </a:rPr>
                </a:br>
                <a:r>
                  <a:rPr lang="en-US" sz="1400" dirty="0">
                    <a:solidFill>
                      <a:srgbClr val="000000"/>
                    </a:solidFill>
                    <a:latin typeface="Arial" panose="020B0604020202020204"/>
                  </a:rPr>
                  <a:t>The website has a translation function</a:t>
                </a:r>
                <a:endParaRPr lang="en-US" sz="2100" dirty="0">
                  <a:solidFill>
                    <a:srgbClr val="262626">
                      <a:lumMod val="75000"/>
                      <a:lumOff val="25000"/>
                    </a:srgbClr>
                  </a:solidFill>
                  <a:latin typeface="Arial" panose="020B0604020202020204"/>
                </a:endParaRPr>
              </a:p>
            </p:txBody>
          </p:sp>
          <p:sp>
            <p:nvSpPr>
              <p:cNvPr id="83" name="Inhaltsplatzhalter 4">
                <a:extLst>
                  <a:ext uri="{FF2B5EF4-FFF2-40B4-BE49-F238E27FC236}">
                    <a16:creationId xmlns:a16="http://schemas.microsoft.com/office/drawing/2014/main" id="{47356C7A-C939-4210-ADEC-3140E66B0FFB}"/>
                  </a:ext>
                </a:extLst>
              </p:cNvPr>
              <p:cNvSpPr txBox="1">
                <a:spLocks/>
              </p:cNvSpPr>
              <p:nvPr/>
            </p:nvSpPr>
            <p:spPr>
              <a:xfrm>
                <a:off x="423566" y="5120087"/>
                <a:ext cx="2060909" cy="95410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828254">
                  <a:lnSpc>
                    <a:spcPct val="100000"/>
                  </a:lnSpc>
                  <a:spcAft>
                    <a:spcPts val="2000"/>
                  </a:spcAft>
                  <a:buNone/>
                </a:pPr>
                <a:r>
                  <a:rPr lang="en-US" sz="1800" b="1" dirty="0">
                    <a:solidFill>
                      <a:srgbClr val="E73E97"/>
                    </a:solidFill>
                    <a:latin typeface="Arial" panose="020B0604020202020204"/>
                  </a:rPr>
                  <a:t>#6</a:t>
                </a:r>
                <a:br>
                  <a:rPr lang="en-US" sz="1800" b="1" dirty="0">
                    <a:solidFill>
                      <a:srgbClr val="E73E97"/>
                    </a:solidFill>
                    <a:latin typeface="Arial" panose="020B0604020202020204"/>
                  </a:rPr>
                </a:br>
                <a:r>
                  <a:rPr lang="en-US" sz="1400" dirty="0">
                    <a:solidFill>
                      <a:srgbClr val="000000"/>
                    </a:solidFill>
                    <a:latin typeface="Arial" panose="020B0604020202020204"/>
                  </a:rPr>
                  <a:t>The website has a link to the online service </a:t>
                </a:r>
                <a:r>
                  <a:rPr lang="en-US" sz="1400" dirty="0" err="1">
                    <a:solidFill>
                      <a:srgbClr val="000000"/>
                    </a:solidFill>
                    <a:latin typeface="Arial" panose="020B0604020202020204"/>
                  </a:rPr>
                  <a:t>Econsult</a:t>
                </a:r>
                <a:endParaRPr lang="en-US" sz="2100" dirty="0">
                  <a:solidFill>
                    <a:srgbClr val="262626">
                      <a:lumMod val="75000"/>
                      <a:lumOff val="25000"/>
                    </a:srgbClr>
                  </a:solidFill>
                  <a:latin typeface="Arial" panose="020B0604020202020204"/>
                </a:endParaRPr>
              </a:p>
            </p:txBody>
          </p:sp>
          <p:sp>
            <p:nvSpPr>
              <p:cNvPr id="84" name="Inhaltsplatzhalter 4">
                <a:extLst>
                  <a:ext uri="{FF2B5EF4-FFF2-40B4-BE49-F238E27FC236}">
                    <a16:creationId xmlns:a16="http://schemas.microsoft.com/office/drawing/2014/main" id="{780439A0-5C94-41D6-AB34-F3AE4D02DB5F}"/>
                  </a:ext>
                </a:extLst>
              </p:cNvPr>
              <p:cNvSpPr txBox="1">
                <a:spLocks/>
              </p:cNvSpPr>
              <p:nvPr/>
            </p:nvSpPr>
            <p:spPr>
              <a:xfrm>
                <a:off x="423566" y="3438822"/>
                <a:ext cx="2060909" cy="70788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828254">
                  <a:lnSpc>
                    <a:spcPct val="100000"/>
                  </a:lnSpc>
                  <a:spcAft>
                    <a:spcPts val="0"/>
                  </a:spcAft>
                  <a:buNone/>
                </a:pPr>
                <a:r>
                  <a:rPr lang="en-US" sz="1800" b="1" dirty="0">
                    <a:solidFill>
                      <a:srgbClr val="84BD00"/>
                    </a:solidFill>
                    <a:latin typeface="Arial" panose="020B0604020202020204"/>
                  </a:rPr>
                  <a:t>#5</a:t>
                </a:r>
                <a:br>
                  <a:rPr lang="en-US" sz="1800" b="1" dirty="0">
                    <a:solidFill>
                      <a:srgbClr val="84BD00"/>
                    </a:solidFill>
                    <a:latin typeface="Arial" panose="020B0604020202020204"/>
                  </a:rPr>
                </a:br>
                <a:r>
                  <a:rPr lang="en-US" sz="1400" dirty="0">
                    <a:solidFill>
                      <a:srgbClr val="000000"/>
                    </a:solidFill>
                    <a:latin typeface="Arial" panose="020B0604020202020204"/>
                  </a:rPr>
                  <a:t>The website has </a:t>
                </a:r>
              </a:p>
              <a:p>
                <a:pPr marL="0" indent="0" algn="r" defTabSz="1828254">
                  <a:lnSpc>
                    <a:spcPct val="100000"/>
                  </a:lnSpc>
                  <a:spcAft>
                    <a:spcPts val="0"/>
                  </a:spcAft>
                  <a:buNone/>
                </a:pPr>
                <a:r>
                  <a:rPr lang="en-US" sz="1400" dirty="0">
                    <a:solidFill>
                      <a:srgbClr val="000000"/>
                    </a:solidFill>
                    <a:latin typeface="Arial" panose="020B0604020202020204"/>
                  </a:rPr>
                  <a:t>a search bar</a:t>
                </a:r>
                <a:endParaRPr lang="en-US" sz="2100" dirty="0">
                  <a:solidFill>
                    <a:srgbClr val="262626">
                      <a:lumMod val="75000"/>
                      <a:lumOff val="25000"/>
                    </a:srgbClr>
                  </a:solidFill>
                  <a:latin typeface="Arial" panose="020B0604020202020204"/>
                </a:endParaRPr>
              </a:p>
            </p:txBody>
          </p:sp>
        </p:grpSp>
      </p:grpSp>
    </p:spTree>
    <p:extLst>
      <p:ext uri="{BB962C8B-B14F-4D97-AF65-F5344CB8AC3E}">
        <p14:creationId xmlns:p14="http://schemas.microsoft.com/office/powerpoint/2010/main" val="2503809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2692AF27-19F7-405B-9B21-2946E1B693DA}"/>
              </a:ext>
            </a:extLst>
          </p:cNvPr>
          <p:cNvSpPr txBox="1">
            <a:spLocks/>
          </p:cNvSpPr>
          <p:nvPr/>
        </p:nvSpPr>
        <p:spPr>
          <a:xfrm>
            <a:off x="609600" y="99261"/>
            <a:ext cx="10972800" cy="1143000"/>
          </a:xfrm>
          <a:prstGeom prst="rect">
            <a:avLst/>
          </a:prstGeom>
        </p:spPr>
        <p:txBody>
          <a:bodyPr vert="horz" lIns="0" tIns="0" rIns="0" bIns="0" rtlCol="0" anchor="ctr">
            <a:normAutofit lnSpcReduction="10000"/>
          </a:bodyPr>
          <a:lstStyle>
            <a:lvl1pPr algn="l" defTabSz="457200" rtl="0" eaLnBrk="1" latinLnBrk="0" hangingPunct="1">
              <a:spcBef>
                <a:spcPct val="0"/>
              </a:spcBef>
              <a:buNone/>
              <a:defRPr sz="4000" kern="1200">
                <a:solidFill>
                  <a:schemeClr val="tx1">
                    <a:lumMod val="75000"/>
                    <a:lumOff val="25000"/>
                  </a:schemeClr>
                </a:solidFill>
                <a:latin typeface="+mj-lt"/>
                <a:ea typeface="+mj-ea"/>
                <a:cs typeface="+mj-cs"/>
              </a:defRPr>
            </a:lvl1pPr>
          </a:lstStyle>
          <a:p>
            <a:pPr algn="ctr"/>
            <a:r>
              <a:rPr lang="en-GB" b="1" dirty="0">
                <a:solidFill>
                  <a:srgbClr val="E73E97"/>
                </a:solidFill>
                <a:latin typeface="Trebuchet MS" panose="020B0603020202020204" pitchFamily="34" charset="0"/>
              </a:rPr>
              <a:t>Websites</a:t>
            </a:r>
          </a:p>
          <a:p>
            <a:pPr algn="ctr"/>
            <a:r>
              <a:rPr lang="en-GB" b="1" dirty="0">
                <a:solidFill>
                  <a:srgbClr val="E73E97"/>
                </a:solidFill>
                <a:latin typeface="Trebuchet MS" panose="020B0603020202020204" pitchFamily="34" charset="0"/>
              </a:rPr>
              <a:t>Recommendations</a:t>
            </a:r>
          </a:p>
        </p:txBody>
      </p:sp>
      <p:pic>
        <p:nvPicPr>
          <p:cNvPr id="27" name="Picture 26" descr="HWL_PowerPoint_Template_Logo.png">
            <a:extLst>
              <a:ext uri="{FF2B5EF4-FFF2-40B4-BE49-F238E27FC236}">
                <a16:creationId xmlns:a16="http://schemas.microsoft.com/office/drawing/2014/main" id="{9159C52F-4F4E-4DC4-956E-A0915E5C7580}"/>
              </a:ext>
            </a:extLst>
          </p:cNvPr>
          <p:cNvPicPr>
            <a:picLocks noChangeAspect="1"/>
          </p:cNvPicPr>
          <p:nvPr/>
        </p:nvPicPr>
        <p:blipFill>
          <a:blip r:embed="rId2" cstate="print"/>
          <a:stretch>
            <a:fillRect/>
          </a:stretch>
        </p:blipFill>
        <p:spPr>
          <a:xfrm>
            <a:off x="453983" y="31494"/>
            <a:ext cx="1224000" cy="1084994"/>
          </a:xfrm>
          <a:prstGeom prst="rect">
            <a:avLst/>
          </a:prstGeom>
        </p:spPr>
      </p:pic>
      <p:pic>
        <p:nvPicPr>
          <p:cNvPr id="28" name="Picture 27">
            <a:extLst>
              <a:ext uri="{FF2B5EF4-FFF2-40B4-BE49-F238E27FC236}">
                <a16:creationId xmlns:a16="http://schemas.microsoft.com/office/drawing/2014/main" id="{46D53023-FAC5-42EA-B7F0-8328454BE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1015" y="317235"/>
            <a:ext cx="3091199" cy="772800"/>
          </a:xfrm>
          <a:prstGeom prst="rect">
            <a:avLst/>
          </a:prstGeom>
        </p:spPr>
      </p:pic>
      <p:grpSp>
        <p:nvGrpSpPr>
          <p:cNvPr id="5" name="Group 4">
            <a:extLst>
              <a:ext uri="{FF2B5EF4-FFF2-40B4-BE49-F238E27FC236}">
                <a16:creationId xmlns:a16="http://schemas.microsoft.com/office/drawing/2014/main" id="{0576EE25-E727-4A79-82F1-99042733ACF6}"/>
              </a:ext>
            </a:extLst>
          </p:cNvPr>
          <p:cNvGrpSpPr/>
          <p:nvPr/>
        </p:nvGrpSpPr>
        <p:grpSpPr>
          <a:xfrm>
            <a:off x="570030" y="1645171"/>
            <a:ext cx="5613892" cy="1698414"/>
            <a:chOff x="453983" y="2365488"/>
            <a:chExt cx="5613892" cy="1698414"/>
          </a:xfrm>
        </p:grpSpPr>
        <p:grpSp>
          <p:nvGrpSpPr>
            <p:cNvPr id="2" name="Group 1">
              <a:extLst>
                <a:ext uri="{FF2B5EF4-FFF2-40B4-BE49-F238E27FC236}">
                  <a16:creationId xmlns:a16="http://schemas.microsoft.com/office/drawing/2014/main" id="{B8F09B43-3817-4B3F-9B0A-5AF4EEAF092D}"/>
                </a:ext>
              </a:extLst>
            </p:cNvPr>
            <p:cNvGrpSpPr/>
            <p:nvPr/>
          </p:nvGrpSpPr>
          <p:grpSpPr>
            <a:xfrm>
              <a:off x="453983" y="2365488"/>
              <a:ext cx="5613892" cy="1698414"/>
              <a:chOff x="473045" y="3262959"/>
              <a:chExt cx="5613892" cy="1698414"/>
            </a:xfrm>
          </p:grpSpPr>
          <p:sp>
            <p:nvSpPr>
              <p:cNvPr id="48" name="Inhaltsplatzhalter 4"/>
              <p:cNvSpPr txBox="1">
                <a:spLocks/>
              </p:cNvSpPr>
              <p:nvPr/>
            </p:nvSpPr>
            <p:spPr>
              <a:xfrm>
                <a:off x="1697045" y="3262959"/>
                <a:ext cx="4389892" cy="169841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50000"/>
                  </a:lnSpc>
                  <a:spcAft>
                    <a:spcPts val="1333"/>
                  </a:spcAft>
                  <a:buNone/>
                </a:pPr>
                <a:r>
                  <a:rPr lang="en-US" sz="1867" b="1" dirty="0">
                    <a:solidFill>
                      <a:srgbClr val="004F6B"/>
                    </a:solidFill>
                    <a:latin typeface="Arial" panose="020B0604020202020204"/>
                  </a:rPr>
                  <a:t>User Friendly</a:t>
                </a:r>
                <a:br>
                  <a:rPr lang="en-US" sz="2133" dirty="0">
                    <a:solidFill>
                      <a:srgbClr val="7CCCC3"/>
                    </a:solidFill>
                    <a:latin typeface="Arial" panose="020B0604020202020204"/>
                  </a:rPr>
                </a:br>
                <a:r>
                  <a:rPr lang="en-GB" sz="1800" dirty="0">
                    <a:solidFill>
                      <a:srgbClr val="000000"/>
                    </a:solidFill>
                    <a:latin typeface="+mn-lt"/>
                  </a:rPr>
                  <a:t>E</a:t>
                </a:r>
                <a:r>
                  <a:rPr lang="en-GB" sz="1800" dirty="0">
                    <a:solidFill>
                      <a:srgbClr val="000000"/>
                    </a:solidFill>
                    <a:latin typeface="+mn-lt"/>
                    <a:cs typeface="Trebuchet MS"/>
                  </a:rPr>
                  <a:t>nsure your website is accessible, intuitive, user-friendly and in plain English </a:t>
                </a:r>
                <a:endParaRPr lang="en-GB" sz="1330" dirty="0">
                  <a:solidFill>
                    <a:srgbClr val="000000"/>
                  </a:solidFill>
                  <a:latin typeface="+mn-lt"/>
                  <a:cs typeface="Trebuchet MS"/>
                </a:endParaRPr>
              </a:p>
              <a:p>
                <a:pPr marL="0" indent="0" defTabSz="1218897">
                  <a:lnSpc>
                    <a:spcPct val="150000"/>
                  </a:lnSpc>
                  <a:spcAft>
                    <a:spcPts val="1333"/>
                  </a:spcAft>
                  <a:buNone/>
                </a:pPr>
                <a:endParaRPr lang="en-US" sz="1333" dirty="0">
                  <a:solidFill>
                    <a:srgbClr val="262626">
                      <a:lumMod val="75000"/>
                      <a:lumOff val="25000"/>
                    </a:srgbClr>
                  </a:solidFill>
                  <a:latin typeface="Arial" panose="020B0604020202020204"/>
                </a:endParaRPr>
              </a:p>
            </p:txBody>
          </p:sp>
          <p:sp>
            <p:nvSpPr>
              <p:cNvPr id="25" name="Freeform 6">
                <a:extLst>
                  <a:ext uri="{FF2B5EF4-FFF2-40B4-BE49-F238E27FC236}">
                    <a16:creationId xmlns:a16="http://schemas.microsoft.com/office/drawing/2014/main" id="{69DB1AFE-302A-435C-A0E9-A126B87C8725}"/>
                  </a:ext>
                </a:extLst>
              </p:cNvPr>
              <p:cNvSpPr>
                <a:spLocks noEditPoints="1"/>
              </p:cNvSpPr>
              <p:nvPr/>
            </p:nvSpPr>
            <p:spPr bwMode="auto">
              <a:xfrm>
                <a:off x="473045" y="3621643"/>
                <a:ext cx="720000" cy="720000"/>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004F6B"/>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261"/>
                <a:endParaRPr lang="en-US" sz="2400" dirty="0">
                  <a:solidFill>
                    <a:srgbClr val="262626"/>
                  </a:solidFill>
                  <a:latin typeface="Arial" panose="020B0604020202020204"/>
                </a:endParaRPr>
              </a:p>
            </p:txBody>
          </p:sp>
        </p:grpSp>
        <p:cxnSp>
          <p:nvCxnSpPr>
            <p:cNvPr id="19" name="Straight Connector 18">
              <a:extLst>
                <a:ext uri="{FF2B5EF4-FFF2-40B4-BE49-F238E27FC236}">
                  <a16:creationId xmlns:a16="http://schemas.microsoft.com/office/drawing/2014/main" id="{028CEFB2-74CA-403A-A33A-B5C3F3BA418F}"/>
                </a:ext>
              </a:extLst>
            </p:cNvPr>
            <p:cNvCxnSpPr>
              <a:cxnSpLocks/>
            </p:cNvCxnSpPr>
            <p:nvPr/>
          </p:nvCxnSpPr>
          <p:spPr>
            <a:xfrm>
              <a:off x="1411731" y="2558341"/>
              <a:ext cx="0" cy="936000"/>
            </a:xfrm>
            <a:prstGeom prst="line">
              <a:avLst/>
            </a:prstGeom>
            <a:ln w="28575">
              <a:solidFill>
                <a:srgbClr val="004F6B"/>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46559269-DD47-43AC-9F3C-F5202FF21062}"/>
              </a:ext>
            </a:extLst>
          </p:cNvPr>
          <p:cNvGrpSpPr/>
          <p:nvPr/>
        </p:nvGrpSpPr>
        <p:grpSpPr>
          <a:xfrm>
            <a:off x="580177" y="3241707"/>
            <a:ext cx="5613892" cy="1297844"/>
            <a:chOff x="453983" y="2558341"/>
            <a:chExt cx="5613892" cy="1297844"/>
          </a:xfrm>
        </p:grpSpPr>
        <p:grpSp>
          <p:nvGrpSpPr>
            <p:cNvPr id="34" name="Group 33">
              <a:extLst>
                <a:ext uri="{FF2B5EF4-FFF2-40B4-BE49-F238E27FC236}">
                  <a16:creationId xmlns:a16="http://schemas.microsoft.com/office/drawing/2014/main" id="{325A2852-14AC-453C-B704-385372162F71}"/>
                </a:ext>
              </a:extLst>
            </p:cNvPr>
            <p:cNvGrpSpPr/>
            <p:nvPr/>
          </p:nvGrpSpPr>
          <p:grpSpPr>
            <a:xfrm>
              <a:off x="453983" y="2573205"/>
              <a:ext cx="5613892" cy="1282980"/>
              <a:chOff x="473045" y="3470676"/>
              <a:chExt cx="5613892" cy="1282980"/>
            </a:xfrm>
          </p:grpSpPr>
          <p:sp>
            <p:nvSpPr>
              <p:cNvPr id="36" name="Inhaltsplatzhalter 4">
                <a:extLst>
                  <a:ext uri="{FF2B5EF4-FFF2-40B4-BE49-F238E27FC236}">
                    <a16:creationId xmlns:a16="http://schemas.microsoft.com/office/drawing/2014/main" id="{8AB8E0F0-0D12-4247-BBD5-0B4A9D48D2B2}"/>
                  </a:ext>
                </a:extLst>
              </p:cNvPr>
              <p:cNvSpPr txBox="1">
                <a:spLocks/>
              </p:cNvSpPr>
              <p:nvPr/>
            </p:nvSpPr>
            <p:spPr>
              <a:xfrm>
                <a:off x="1697045" y="3470676"/>
                <a:ext cx="4389892" cy="128298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50000"/>
                  </a:lnSpc>
                  <a:spcAft>
                    <a:spcPts val="1333"/>
                  </a:spcAft>
                  <a:buNone/>
                </a:pPr>
                <a:r>
                  <a:rPr lang="en-US" sz="1867" b="1" dirty="0">
                    <a:solidFill>
                      <a:srgbClr val="84BD00"/>
                    </a:solidFill>
                    <a:latin typeface="Arial" panose="020B0604020202020204"/>
                  </a:rPr>
                  <a:t>Search function</a:t>
                </a:r>
                <a:br>
                  <a:rPr lang="en-US" sz="2133" dirty="0">
                    <a:solidFill>
                      <a:srgbClr val="7CCCC3"/>
                    </a:solidFill>
                    <a:latin typeface="Arial" panose="020B0604020202020204"/>
                  </a:rPr>
                </a:br>
                <a:r>
                  <a:rPr lang="en-GB" sz="1800" dirty="0">
                    <a:solidFill>
                      <a:srgbClr val="000000"/>
                    </a:solidFill>
                    <a:latin typeface="+mn-lt"/>
                  </a:rPr>
                  <a:t>Include a</a:t>
                </a:r>
                <a:r>
                  <a:rPr lang="en-GB" sz="1800" dirty="0">
                    <a:solidFill>
                      <a:srgbClr val="000000"/>
                    </a:solidFill>
                    <a:latin typeface="+mn-lt"/>
                    <a:cs typeface="Trebuchet MS"/>
                  </a:rPr>
                  <a:t> search function on your website </a:t>
                </a:r>
                <a:endParaRPr lang="en-GB" sz="1330" dirty="0">
                  <a:solidFill>
                    <a:srgbClr val="000000"/>
                  </a:solidFill>
                  <a:latin typeface="+mn-lt"/>
                  <a:cs typeface="Trebuchet MS"/>
                </a:endParaRPr>
              </a:p>
              <a:p>
                <a:pPr marL="0" indent="0" defTabSz="1218897">
                  <a:lnSpc>
                    <a:spcPct val="150000"/>
                  </a:lnSpc>
                  <a:spcAft>
                    <a:spcPts val="1333"/>
                  </a:spcAft>
                  <a:buNone/>
                </a:pPr>
                <a:endParaRPr lang="en-US" sz="1333" dirty="0">
                  <a:solidFill>
                    <a:srgbClr val="262626">
                      <a:lumMod val="75000"/>
                      <a:lumOff val="25000"/>
                    </a:srgbClr>
                  </a:solidFill>
                  <a:latin typeface="Arial" panose="020B0604020202020204"/>
                </a:endParaRPr>
              </a:p>
            </p:txBody>
          </p:sp>
          <p:sp>
            <p:nvSpPr>
              <p:cNvPr id="37" name="Freeform 6">
                <a:extLst>
                  <a:ext uri="{FF2B5EF4-FFF2-40B4-BE49-F238E27FC236}">
                    <a16:creationId xmlns:a16="http://schemas.microsoft.com/office/drawing/2014/main" id="{B67AF7F9-54AA-4048-89C4-CED77DD15C6B}"/>
                  </a:ext>
                </a:extLst>
              </p:cNvPr>
              <p:cNvSpPr>
                <a:spLocks noEditPoints="1"/>
              </p:cNvSpPr>
              <p:nvPr/>
            </p:nvSpPr>
            <p:spPr bwMode="auto">
              <a:xfrm>
                <a:off x="473045" y="3621643"/>
                <a:ext cx="720000" cy="720000"/>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84BD00"/>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261"/>
                <a:endParaRPr lang="en-US" sz="2400">
                  <a:solidFill>
                    <a:srgbClr val="262626"/>
                  </a:solidFill>
                  <a:latin typeface="Arial" panose="020B0604020202020204"/>
                </a:endParaRPr>
              </a:p>
            </p:txBody>
          </p:sp>
        </p:grpSp>
        <p:cxnSp>
          <p:nvCxnSpPr>
            <p:cNvPr id="35" name="Straight Connector 34">
              <a:extLst>
                <a:ext uri="{FF2B5EF4-FFF2-40B4-BE49-F238E27FC236}">
                  <a16:creationId xmlns:a16="http://schemas.microsoft.com/office/drawing/2014/main" id="{D5B784A8-A4B2-46AC-B514-7415A87839C5}"/>
                </a:ext>
              </a:extLst>
            </p:cNvPr>
            <p:cNvCxnSpPr>
              <a:cxnSpLocks/>
            </p:cNvCxnSpPr>
            <p:nvPr/>
          </p:nvCxnSpPr>
          <p:spPr>
            <a:xfrm>
              <a:off x="1411731" y="2558341"/>
              <a:ext cx="0" cy="936000"/>
            </a:xfrm>
            <a:prstGeom prst="line">
              <a:avLst/>
            </a:prstGeom>
            <a:ln w="28575">
              <a:solidFill>
                <a:srgbClr val="84BD00"/>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F1D85792-EC87-48C9-8D3A-75CA0FA9A00A}"/>
              </a:ext>
            </a:extLst>
          </p:cNvPr>
          <p:cNvGrpSpPr/>
          <p:nvPr/>
        </p:nvGrpSpPr>
        <p:grpSpPr>
          <a:xfrm>
            <a:off x="6459174" y="1870114"/>
            <a:ext cx="5633040" cy="1698414"/>
            <a:chOff x="453983" y="2418813"/>
            <a:chExt cx="5633040" cy="1698414"/>
          </a:xfrm>
        </p:grpSpPr>
        <p:grpSp>
          <p:nvGrpSpPr>
            <p:cNvPr id="45" name="Group 44">
              <a:extLst>
                <a:ext uri="{FF2B5EF4-FFF2-40B4-BE49-F238E27FC236}">
                  <a16:creationId xmlns:a16="http://schemas.microsoft.com/office/drawing/2014/main" id="{252FD615-D207-4DA7-B340-68A918B57E10}"/>
                </a:ext>
              </a:extLst>
            </p:cNvPr>
            <p:cNvGrpSpPr/>
            <p:nvPr/>
          </p:nvGrpSpPr>
          <p:grpSpPr>
            <a:xfrm>
              <a:off x="453983" y="2418813"/>
              <a:ext cx="5633040" cy="1698414"/>
              <a:chOff x="473045" y="3316284"/>
              <a:chExt cx="5633040" cy="1698414"/>
            </a:xfrm>
          </p:grpSpPr>
          <p:sp>
            <p:nvSpPr>
              <p:cNvPr id="47" name="Inhaltsplatzhalter 4">
                <a:extLst>
                  <a:ext uri="{FF2B5EF4-FFF2-40B4-BE49-F238E27FC236}">
                    <a16:creationId xmlns:a16="http://schemas.microsoft.com/office/drawing/2014/main" id="{F3A8F698-DC09-4D5E-A80C-E7C85E51BF05}"/>
                  </a:ext>
                </a:extLst>
              </p:cNvPr>
              <p:cNvSpPr txBox="1">
                <a:spLocks/>
              </p:cNvSpPr>
              <p:nvPr/>
            </p:nvSpPr>
            <p:spPr>
              <a:xfrm>
                <a:off x="1716193" y="3316284"/>
                <a:ext cx="4389892" cy="169841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50000"/>
                  </a:lnSpc>
                  <a:spcAft>
                    <a:spcPts val="1333"/>
                  </a:spcAft>
                  <a:buNone/>
                </a:pPr>
                <a:r>
                  <a:rPr lang="en-US" sz="1867" b="1" dirty="0">
                    <a:solidFill>
                      <a:srgbClr val="004F6B"/>
                    </a:solidFill>
                    <a:latin typeface="Arial" panose="020B0604020202020204"/>
                  </a:rPr>
                  <a:t>Out of Hours</a:t>
                </a:r>
                <a:br>
                  <a:rPr lang="en-US" sz="2133" dirty="0">
                    <a:solidFill>
                      <a:srgbClr val="7CCCC3"/>
                    </a:solidFill>
                    <a:latin typeface="Arial" panose="020B0604020202020204"/>
                  </a:rPr>
                </a:br>
                <a:r>
                  <a:rPr lang="en-GB" sz="1800" dirty="0">
                    <a:solidFill>
                      <a:srgbClr val="000000"/>
                    </a:solidFill>
                    <a:latin typeface="+mn-lt"/>
                    <a:cs typeface="Trebuchet MS"/>
                  </a:rPr>
                  <a:t>Carry information regarding the Haringey out of hours services AND the 111 service</a:t>
                </a:r>
                <a:endParaRPr lang="en-GB" sz="1330" dirty="0">
                  <a:solidFill>
                    <a:srgbClr val="000000"/>
                  </a:solidFill>
                  <a:latin typeface="+mn-lt"/>
                  <a:cs typeface="Trebuchet MS"/>
                </a:endParaRPr>
              </a:p>
              <a:p>
                <a:pPr marL="0" indent="0" defTabSz="1218897">
                  <a:lnSpc>
                    <a:spcPct val="150000"/>
                  </a:lnSpc>
                  <a:spcAft>
                    <a:spcPts val="1333"/>
                  </a:spcAft>
                  <a:buNone/>
                </a:pPr>
                <a:endParaRPr lang="en-US" sz="1333" dirty="0">
                  <a:solidFill>
                    <a:srgbClr val="262626">
                      <a:lumMod val="75000"/>
                      <a:lumOff val="25000"/>
                    </a:srgbClr>
                  </a:solidFill>
                  <a:latin typeface="Arial" panose="020B0604020202020204"/>
                </a:endParaRPr>
              </a:p>
            </p:txBody>
          </p:sp>
          <p:sp>
            <p:nvSpPr>
              <p:cNvPr id="49" name="Freeform 6">
                <a:extLst>
                  <a:ext uri="{FF2B5EF4-FFF2-40B4-BE49-F238E27FC236}">
                    <a16:creationId xmlns:a16="http://schemas.microsoft.com/office/drawing/2014/main" id="{5B6F3711-9CC6-406D-A18A-FEEC6EDC00C1}"/>
                  </a:ext>
                </a:extLst>
              </p:cNvPr>
              <p:cNvSpPr>
                <a:spLocks noEditPoints="1"/>
              </p:cNvSpPr>
              <p:nvPr/>
            </p:nvSpPr>
            <p:spPr bwMode="auto">
              <a:xfrm>
                <a:off x="473045" y="3621643"/>
                <a:ext cx="720000" cy="720000"/>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004F6B"/>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261"/>
                <a:endParaRPr lang="en-US" sz="2400" dirty="0">
                  <a:solidFill>
                    <a:srgbClr val="262626"/>
                  </a:solidFill>
                  <a:latin typeface="Arial" panose="020B0604020202020204"/>
                </a:endParaRPr>
              </a:p>
            </p:txBody>
          </p:sp>
        </p:grpSp>
        <p:cxnSp>
          <p:nvCxnSpPr>
            <p:cNvPr id="46" name="Straight Connector 45">
              <a:extLst>
                <a:ext uri="{FF2B5EF4-FFF2-40B4-BE49-F238E27FC236}">
                  <a16:creationId xmlns:a16="http://schemas.microsoft.com/office/drawing/2014/main" id="{8582BE79-1994-48B3-9849-C706D19C058F}"/>
                </a:ext>
              </a:extLst>
            </p:cNvPr>
            <p:cNvCxnSpPr>
              <a:cxnSpLocks/>
            </p:cNvCxnSpPr>
            <p:nvPr/>
          </p:nvCxnSpPr>
          <p:spPr>
            <a:xfrm>
              <a:off x="1411731" y="2558341"/>
              <a:ext cx="0" cy="936000"/>
            </a:xfrm>
            <a:prstGeom prst="line">
              <a:avLst/>
            </a:prstGeom>
            <a:ln w="28575">
              <a:solidFill>
                <a:srgbClr val="004F6B"/>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ECD1E12E-1BEB-49C2-AFCA-D1CA01F91896}"/>
              </a:ext>
            </a:extLst>
          </p:cNvPr>
          <p:cNvGrpSpPr/>
          <p:nvPr/>
        </p:nvGrpSpPr>
        <p:grpSpPr>
          <a:xfrm>
            <a:off x="580177" y="4791235"/>
            <a:ext cx="5857941" cy="2095433"/>
            <a:chOff x="453983" y="2558341"/>
            <a:chExt cx="5857941" cy="2095433"/>
          </a:xfrm>
        </p:grpSpPr>
        <p:grpSp>
          <p:nvGrpSpPr>
            <p:cNvPr id="64" name="Group 63">
              <a:extLst>
                <a:ext uri="{FF2B5EF4-FFF2-40B4-BE49-F238E27FC236}">
                  <a16:creationId xmlns:a16="http://schemas.microsoft.com/office/drawing/2014/main" id="{97F7FA6D-02D2-480C-B24E-A0F0D05C3C6C}"/>
                </a:ext>
              </a:extLst>
            </p:cNvPr>
            <p:cNvGrpSpPr/>
            <p:nvPr/>
          </p:nvGrpSpPr>
          <p:grpSpPr>
            <a:xfrm>
              <a:off x="453983" y="2722091"/>
              <a:ext cx="5857941" cy="1931683"/>
              <a:chOff x="473045" y="3619562"/>
              <a:chExt cx="5857941" cy="1931683"/>
            </a:xfrm>
          </p:grpSpPr>
          <p:sp>
            <p:nvSpPr>
              <p:cNvPr id="66" name="Inhaltsplatzhalter 4">
                <a:extLst>
                  <a:ext uri="{FF2B5EF4-FFF2-40B4-BE49-F238E27FC236}">
                    <a16:creationId xmlns:a16="http://schemas.microsoft.com/office/drawing/2014/main" id="{B91EF241-168A-40FD-842A-EE423AEEEC27}"/>
                  </a:ext>
                </a:extLst>
              </p:cNvPr>
              <p:cNvSpPr txBox="1">
                <a:spLocks/>
              </p:cNvSpPr>
              <p:nvPr/>
            </p:nvSpPr>
            <p:spPr>
              <a:xfrm>
                <a:off x="1718109" y="3619562"/>
                <a:ext cx="4612877" cy="193168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50000"/>
                  </a:lnSpc>
                  <a:spcAft>
                    <a:spcPts val="0"/>
                  </a:spcAft>
                  <a:buNone/>
                </a:pPr>
                <a:r>
                  <a:rPr lang="en-GB" sz="1800" dirty="0">
                    <a:solidFill>
                      <a:srgbClr val="000000"/>
                    </a:solidFill>
                    <a:latin typeface="+mn-lt"/>
                  </a:rPr>
                  <a:t>Offer patients alternative methods of contacting the practice if they can’t get through on the phone e.g. provide an email or allow patients to visit reception in person</a:t>
                </a:r>
              </a:p>
              <a:p>
                <a:pPr marL="0" indent="0" defTabSz="1218897">
                  <a:lnSpc>
                    <a:spcPct val="150000"/>
                  </a:lnSpc>
                  <a:spcAft>
                    <a:spcPts val="1333"/>
                  </a:spcAft>
                  <a:buNone/>
                </a:pPr>
                <a:endParaRPr lang="en-US" sz="1333" dirty="0">
                  <a:solidFill>
                    <a:srgbClr val="262626">
                      <a:lumMod val="75000"/>
                      <a:lumOff val="25000"/>
                    </a:srgbClr>
                  </a:solidFill>
                  <a:latin typeface="Arial" panose="020B0604020202020204"/>
                </a:endParaRPr>
              </a:p>
            </p:txBody>
          </p:sp>
          <p:sp>
            <p:nvSpPr>
              <p:cNvPr id="67" name="Freeform 6">
                <a:extLst>
                  <a:ext uri="{FF2B5EF4-FFF2-40B4-BE49-F238E27FC236}">
                    <a16:creationId xmlns:a16="http://schemas.microsoft.com/office/drawing/2014/main" id="{147139A6-EA2D-49A2-AF2E-0CD4E21DC6CF}"/>
                  </a:ext>
                </a:extLst>
              </p:cNvPr>
              <p:cNvSpPr>
                <a:spLocks noEditPoints="1"/>
              </p:cNvSpPr>
              <p:nvPr/>
            </p:nvSpPr>
            <p:spPr bwMode="auto">
              <a:xfrm>
                <a:off x="473045" y="3621643"/>
                <a:ext cx="720000" cy="720000"/>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E73E97"/>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261"/>
                <a:endParaRPr lang="en-US" sz="2400">
                  <a:solidFill>
                    <a:srgbClr val="262626"/>
                  </a:solidFill>
                  <a:latin typeface="Arial" panose="020B0604020202020204"/>
                </a:endParaRPr>
              </a:p>
            </p:txBody>
          </p:sp>
        </p:grpSp>
        <p:cxnSp>
          <p:nvCxnSpPr>
            <p:cNvPr id="65" name="Straight Connector 64">
              <a:extLst>
                <a:ext uri="{FF2B5EF4-FFF2-40B4-BE49-F238E27FC236}">
                  <a16:creationId xmlns:a16="http://schemas.microsoft.com/office/drawing/2014/main" id="{568959CA-B2BF-4675-BCF4-530F3900D76E}"/>
                </a:ext>
              </a:extLst>
            </p:cNvPr>
            <p:cNvCxnSpPr>
              <a:cxnSpLocks/>
            </p:cNvCxnSpPr>
            <p:nvPr/>
          </p:nvCxnSpPr>
          <p:spPr>
            <a:xfrm>
              <a:off x="1411731" y="2558341"/>
              <a:ext cx="0" cy="936000"/>
            </a:xfrm>
            <a:prstGeom prst="line">
              <a:avLst/>
            </a:prstGeom>
            <a:ln w="28575">
              <a:solidFill>
                <a:srgbClr val="E73E97"/>
              </a:solidFill>
            </a:ln>
          </p:spPr>
          <p:style>
            <a:lnRef idx="1">
              <a:schemeClr val="accent1"/>
            </a:lnRef>
            <a:fillRef idx="0">
              <a:schemeClr val="accent1"/>
            </a:fillRef>
            <a:effectRef idx="0">
              <a:schemeClr val="accent1"/>
            </a:effectRef>
            <a:fontRef idx="minor">
              <a:schemeClr val="tx1"/>
            </a:fontRef>
          </p:style>
        </p:cxnSp>
      </p:grpSp>
      <p:sp>
        <p:nvSpPr>
          <p:cNvPr id="77" name="TextBox 76">
            <a:extLst>
              <a:ext uri="{FF2B5EF4-FFF2-40B4-BE49-F238E27FC236}">
                <a16:creationId xmlns:a16="http://schemas.microsoft.com/office/drawing/2014/main" id="{83DDD559-9101-4EC0-A080-ECD4362114CD}"/>
              </a:ext>
            </a:extLst>
          </p:cNvPr>
          <p:cNvSpPr txBox="1"/>
          <p:nvPr/>
        </p:nvSpPr>
        <p:spPr>
          <a:xfrm>
            <a:off x="1677983" y="4504285"/>
            <a:ext cx="6143016" cy="369332"/>
          </a:xfrm>
          <a:prstGeom prst="rect">
            <a:avLst/>
          </a:prstGeom>
          <a:noFill/>
        </p:spPr>
        <p:txBody>
          <a:bodyPr wrap="square">
            <a:spAutoFit/>
          </a:bodyPr>
          <a:lstStyle/>
          <a:p>
            <a:r>
              <a:rPr lang="en-US" b="1" dirty="0">
                <a:solidFill>
                  <a:srgbClr val="E73E97"/>
                </a:solidFill>
                <a:latin typeface="Arial" panose="020B0604020202020204"/>
              </a:rPr>
              <a:t>Other</a:t>
            </a:r>
            <a:r>
              <a:rPr lang="en-US" sz="1800" b="1" dirty="0">
                <a:solidFill>
                  <a:srgbClr val="E73E97"/>
                </a:solidFill>
                <a:latin typeface="Arial" panose="020B0604020202020204"/>
              </a:rPr>
              <a:t> methods of contacting the practice</a:t>
            </a:r>
            <a:endParaRPr lang="en-GB" dirty="0"/>
          </a:p>
        </p:txBody>
      </p:sp>
      <p:grpSp>
        <p:nvGrpSpPr>
          <p:cNvPr id="29" name="Group 28">
            <a:extLst>
              <a:ext uri="{FF2B5EF4-FFF2-40B4-BE49-F238E27FC236}">
                <a16:creationId xmlns:a16="http://schemas.microsoft.com/office/drawing/2014/main" id="{3C629B63-4C10-4CC6-ABAA-15A54B4AF406}"/>
              </a:ext>
            </a:extLst>
          </p:cNvPr>
          <p:cNvGrpSpPr/>
          <p:nvPr/>
        </p:nvGrpSpPr>
        <p:grpSpPr>
          <a:xfrm>
            <a:off x="6459174" y="3358449"/>
            <a:ext cx="5613892" cy="1297844"/>
            <a:chOff x="453983" y="2558341"/>
            <a:chExt cx="5613892" cy="1297844"/>
          </a:xfrm>
        </p:grpSpPr>
        <p:grpSp>
          <p:nvGrpSpPr>
            <p:cNvPr id="30" name="Group 29">
              <a:extLst>
                <a:ext uri="{FF2B5EF4-FFF2-40B4-BE49-F238E27FC236}">
                  <a16:creationId xmlns:a16="http://schemas.microsoft.com/office/drawing/2014/main" id="{AB410E00-6BCC-4C09-A7C6-70A55C5195B3}"/>
                </a:ext>
              </a:extLst>
            </p:cNvPr>
            <p:cNvGrpSpPr/>
            <p:nvPr/>
          </p:nvGrpSpPr>
          <p:grpSpPr>
            <a:xfrm>
              <a:off x="453983" y="2573205"/>
              <a:ext cx="5613892" cy="1282980"/>
              <a:chOff x="473045" y="3470676"/>
              <a:chExt cx="5613892" cy="1282980"/>
            </a:xfrm>
          </p:grpSpPr>
          <p:sp>
            <p:nvSpPr>
              <p:cNvPr id="32" name="Inhaltsplatzhalter 4">
                <a:extLst>
                  <a:ext uri="{FF2B5EF4-FFF2-40B4-BE49-F238E27FC236}">
                    <a16:creationId xmlns:a16="http://schemas.microsoft.com/office/drawing/2014/main" id="{2431B4C0-E0F0-4B3F-B300-7E73C56FFFDE}"/>
                  </a:ext>
                </a:extLst>
              </p:cNvPr>
              <p:cNvSpPr txBox="1">
                <a:spLocks/>
              </p:cNvSpPr>
              <p:nvPr/>
            </p:nvSpPr>
            <p:spPr>
              <a:xfrm>
                <a:off x="1697045" y="3470676"/>
                <a:ext cx="4389892" cy="128298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50000"/>
                  </a:lnSpc>
                  <a:spcAft>
                    <a:spcPts val="1333"/>
                  </a:spcAft>
                  <a:buNone/>
                </a:pPr>
                <a:r>
                  <a:rPr lang="en-US" sz="1867" b="1" dirty="0">
                    <a:solidFill>
                      <a:srgbClr val="84BD00"/>
                    </a:solidFill>
                    <a:latin typeface="Arial" panose="020B0604020202020204"/>
                  </a:rPr>
                  <a:t>Covid-19 advice</a:t>
                </a:r>
                <a:br>
                  <a:rPr lang="en-US" sz="2133" dirty="0">
                    <a:solidFill>
                      <a:srgbClr val="7CCCC3"/>
                    </a:solidFill>
                    <a:latin typeface="Arial" panose="020B0604020202020204"/>
                  </a:rPr>
                </a:br>
                <a:r>
                  <a:rPr lang="en-GB" sz="1800" dirty="0">
                    <a:solidFill>
                      <a:srgbClr val="000000"/>
                    </a:solidFill>
                    <a:latin typeface="+mn-lt"/>
                  </a:rPr>
                  <a:t>Display current Covid-19 advice</a:t>
                </a:r>
                <a:endParaRPr lang="en-GB" sz="1330" dirty="0">
                  <a:solidFill>
                    <a:srgbClr val="000000"/>
                  </a:solidFill>
                  <a:latin typeface="+mn-lt"/>
                  <a:cs typeface="Trebuchet MS"/>
                </a:endParaRPr>
              </a:p>
              <a:p>
                <a:pPr marL="0" indent="0" defTabSz="1218897">
                  <a:lnSpc>
                    <a:spcPct val="150000"/>
                  </a:lnSpc>
                  <a:spcAft>
                    <a:spcPts val="1333"/>
                  </a:spcAft>
                  <a:buNone/>
                </a:pPr>
                <a:endParaRPr lang="en-US" sz="1333" dirty="0">
                  <a:solidFill>
                    <a:srgbClr val="262626">
                      <a:lumMod val="75000"/>
                      <a:lumOff val="25000"/>
                    </a:srgbClr>
                  </a:solidFill>
                  <a:latin typeface="Arial" panose="020B0604020202020204"/>
                </a:endParaRPr>
              </a:p>
            </p:txBody>
          </p:sp>
          <p:sp>
            <p:nvSpPr>
              <p:cNvPr id="38" name="Freeform 6">
                <a:extLst>
                  <a:ext uri="{FF2B5EF4-FFF2-40B4-BE49-F238E27FC236}">
                    <a16:creationId xmlns:a16="http://schemas.microsoft.com/office/drawing/2014/main" id="{25D04A01-C38D-4ADD-8A53-901253128764}"/>
                  </a:ext>
                </a:extLst>
              </p:cNvPr>
              <p:cNvSpPr>
                <a:spLocks noEditPoints="1"/>
              </p:cNvSpPr>
              <p:nvPr/>
            </p:nvSpPr>
            <p:spPr bwMode="auto">
              <a:xfrm>
                <a:off x="473045" y="3621643"/>
                <a:ext cx="720000" cy="720000"/>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84BD00"/>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261"/>
                <a:endParaRPr lang="en-US" sz="2400">
                  <a:solidFill>
                    <a:srgbClr val="262626"/>
                  </a:solidFill>
                  <a:latin typeface="Arial" panose="020B0604020202020204"/>
                </a:endParaRPr>
              </a:p>
            </p:txBody>
          </p:sp>
        </p:grpSp>
        <p:cxnSp>
          <p:nvCxnSpPr>
            <p:cNvPr id="31" name="Straight Connector 30">
              <a:extLst>
                <a:ext uri="{FF2B5EF4-FFF2-40B4-BE49-F238E27FC236}">
                  <a16:creationId xmlns:a16="http://schemas.microsoft.com/office/drawing/2014/main" id="{AD15AC04-AA2B-459F-BAD2-9553CF83C2D8}"/>
                </a:ext>
              </a:extLst>
            </p:cNvPr>
            <p:cNvCxnSpPr>
              <a:cxnSpLocks/>
            </p:cNvCxnSpPr>
            <p:nvPr/>
          </p:nvCxnSpPr>
          <p:spPr>
            <a:xfrm>
              <a:off x="1411731" y="2558341"/>
              <a:ext cx="0" cy="936000"/>
            </a:xfrm>
            <a:prstGeom prst="line">
              <a:avLst/>
            </a:prstGeom>
            <a:ln w="28575">
              <a:solidFill>
                <a:srgbClr val="84BD00"/>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0295B62C-AB45-4EB6-928A-4D06780811AD}"/>
              </a:ext>
            </a:extLst>
          </p:cNvPr>
          <p:cNvGrpSpPr/>
          <p:nvPr/>
        </p:nvGrpSpPr>
        <p:grpSpPr>
          <a:xfrm>
            <a:off x="6438118" y="4814724"/>
            <a:ext cx="5660815" cy="1324734"/>
            <a:chOff x="453983" y="2558341"/>
            <a:chExt cx="5660815" cy="1324734"/>
          </a:xfrm>
        </p:grpSpPr>
        <p:grpSp>
          <p:nvGrpSpPr>
            <p:cNvPr id="40" name="Group 39">
              <a:extLst>
                <a:ext uri="{FF2B5EF4-FFF2-40B4-BE49-F238E27FC236}">
                  <a16:creationId xmlns:a16="http://schemas.microsoft.com/office/drawing/2014/main" id="{13E99FD6-4F59-4F94-837D-FA3EE9BC7BD5}"/>
                </a:ext>
              </a:extLst>
            </p:cNvPr>
            <p:cNvGrpSpPr/>
            <p:nvPr/>
          </p:nvGrpSpPr>
          <p:grpSpPr>
            <a:xfrm>
              <a:off x="453983" y="2724172"/>
              <a:ext cx="5660815" cy="1158903"/>
              <a:chOff x="473045" y="3621643"/>
              <a:chExt cx="5660815" cy="1158903"/>
            </a:xfrm>
          </p:grpSpPr>
          <p:sp>
            <p:nvSpPr>
              <p:cNvPr id="42" name="Inhaltsplatzhalter 4">
                <a:extLst>
                  <a:ext uri="{FF2B5EF4-FFF2-40B4-BE49-F238E27FC236}">
                    <a16:creationId xmlns:a16="http://schemas.microsoft.com/office/drawing/2014/main" id="{7BD4F8D8-8DDE-44F9-9F61-B0D3DE23DC81}"/>
                  </a:ext>
                </a:extLst>
              </p:cNvPr>
              <p:cNvSpPr txBox="1">
                <a:spLocks/>
              </p:cNvSpPr>
              <p:nvPr/>
            </p:nvSpPr>
            <p:spPr>
              <a:xfrm>
                <a:off x="1743968" y="3679795"/>
                <a:ext cx="4389892" cy="1100751"/>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7">
                  <a:lnSpc>
                    <a:spcPct val="150000"/>
                  </a:lnSpc>
                  <a:spcAft>
                    <a:spcPts val="0"/>
                  </a:spcAft>
                  <a:buNone/>
                </a:pPr>
                <a:r>
                  <a:rPr lang="en-GB" sz="1800" dirty="0">
                    <a:solidFill>
                      <a:srgbClr val="000000"/>
                    </a:solidFill>
                    <a:latin typeface="+mn-lt"/>
                  </a:rPr>
                  <a:t>Have information on how patients can provide feedback and make a complaint</a:t>
                </a:r>
              </a:p>
              <a:p>
                <a:pPr marL="0" indent="0" defTabSz="1218897">
                  <a:lnSpc>
                    <a:spcPct val="150000"/>
                  </a:lnSpc>
                  <a:spcAft>
                    <a:spcPts val="1333"/>
                  </a:spcAft>
                  <a:buNone/>
                </a:pPr>
                <a:endParaRPr lang="en-US" sz="1333" dirty="0">
                  <a:solidFill>
                    <a:srgbClr val="262626">
                      <a:lumMod val="75000"/>
                      <a:lumOff val="25000"/>
                    </a:srgbClr>
                  </a:solidFill>
                  <a:latin typeface="Arial" panose="020B0604020202020204"/>
                </a:endParaRPr>
              </a:p>
            </p:txBody>
          </p:sp>
          <p:sp>
            <p:nvSpPr>
              <p:cNvPr id="43" name="Freeform 6">
                <a:extLst>
                  <a:ext uri="{FF2B5EF4-FFF2-40B4-BE49-F238E27FC236}">
                    <a16:creationId xmlns:a16="http://schemas.microsoft.com/office/drawing/2014/main" id="{4F4F1443-3E01-4DFA-BE2F-8418E2BB8629}"/>
                  </a:ext>
                </a:extLst>
              </p:cNvPr>
              <p:cNvSpPr>
                <a:spLocks noEditPoints="1"/>
              </p:cNvSpPr>
              <p:nvPr/>
            </p:nvSpPr>
            <p:spPr bwMode="auto">
              <a:xfrm>
                <a:off x="473045" y="3621643"/>
                <a:ext cx="720000" cy="720000"/>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E73E97"/>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261"/>
                <a:endParaRPr lang="en-US" sz="2400">
                  <a:solidFill>
                    <a:srgbClr val="262626"/>
                  </a:solidFill>
                  <a:latin typeface="Arial" panose="020B0604020202020204"/>
                </a:endParaRPr>
              </a:p>
            </p:txBody>
          </p:sp>
        </p:grpSp>
        <p:cxnSp>
          <p:nvCxnSpPr>
            <p:cNvPr id="41" name="Straight Connector 40">
              <a:extLst>
                <a:ext uri="{FF2B5EF4-FFF2-40B4-BE49-F238E27FC236}">
                  <a16:creationId xmlns:a16="http://schemas.microsoft.com/office/drawing/2014/main" id="{3BFBAEC8-19BE-4453-AFF5-91591D0C553F}"/>
                </a:ext>
              </a:extLst>
            </p:cNvPr>
            <p:cNvCxnSpPr>
              <a:cxnSpLocks/>
            </p:cNvCxnSpPr>
            <p:nvPr/>
          </p:nvCxnSpPr>
          <p:spPr>
            <a:xfrm>
              <a:off x="1411731" y="2558341"/>
              <a:ext cx="0" cy="936000"/>
            </a:xfrm>
            <a:prstGeom prst="line">
              <a:avLst/>
            </a:prstGeom>
            <a:ln w="28575">
              <a:solidFill>
                <a:srgbClr val="E73E97"/>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EAD444AE-4745-4143-8FCB-3E610718597A}"/>
              </a:ext>
            </a:extLst>
          </p:cNvPr>
          <p:cNvSpPr txBox="1"/>
          <p:nvPr/>
        </p:nvSpPr>
        <p:spPr>
          <a:xfrm>
            <a:off x="7633615" y="4681953"/>
            <a:ext cx="6143016" cy="369332"/>
          </a:xfrm>
          <a:prstGeom prst="rect">
            <a:avLst/>
          </a:prstGeom>
          <a:noFill/>
        </p:spPr>
        <p:txBody>
          <a:bodyPr wrap="square">
            <a:spAutoFit/>
          </a:bodyPr>
          <a:lstStyle/>
          <a:p>
            <a:r>
              <a:rPr lang="en-US" b="1" dirty="0">
                <a:solidFill>
                  <a:srgbClr val="E73E97"/>
                </a:solidFill>
                <a:latin typeface="Arial" panose="020B0604020202020204"/>
              </a:rPr>
              <a:t>Feedback and Complaints</a:t>
            </a:r>
            <a:endParaRPr lang="en-GB" dirty="0"/>
          </a:p>
        </p:txBody>
      </p:sp>
    </p:spTree>
    <p:extLst>
      <p:ext uri="{BB962C8B-B14F-4D97-AF65-F5344CB8AC3E}">
        <p14:creationId xmlns:p14="http://schemas.microsoft.com/office/powerpoint/2010/main" val="1355525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Theme">
  <a:themeElements>
    <a:clrScheme name="Pub Ser Theme">
      <a:dk1>
        <a:srgbClr val="262626"/>
      </a:dk1>
      <a:lt1>
        <a:srgbClr val="FFFFFF"/>
      </a:lt1>
      <a:dk2>
        <a:srgbClr val="262626"/>
      </a:dk2>
      <a:lt2>
        <a:srgbClr val="FFFFFF"/>
      </a:lt2>
      <a:accent1>
        <a:srgbClr val="7CCCC3"/>
      </a:accent1>
      <a:accent2>
        <a:srgbClr val="C8B7A3"/>
      </a:accent2>
      <a:accent3>
        <a:srgbClr val="9D8267"/>
      </a:accent3>
      <a:accent4>
        <a:srgbClr val="798588"/>
      </a:accent4>
      <a:accent5>
        <a:srgbClr val="F0ECE5"/>
      </a:accent5>
      <a:accent6>
        <a:srgbClr val="000000"/>
      </a:accent6>
      <a:hlink>
        <a:srgbClr val="005390"/>
      </a:hlink>
      <a:folHlink>
        <a:srgbClr val="2DC7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6DFD2BCA8D4944B34A2053F30B14C7" ma:contentTypeVersion="13" ma:contentTypeDescription="Create a new document." ma:contentTypeScope="" ma:versionID="eec13b1c96b30b74472a8f61b52f25e1">
  <xsd:schema xmlns:xsd="http://www.w3.org/2001/XMLSchema" xmlns:xs="http://www.w3.org/2001/XMLSchema" xmlns:p="http://schemas.microsoft.com/office/2006/metadata/properties" xmlns:ns2="c8f3af9f-a347-4eef-b8eb-86525ba6e59e" xmlns:ns3="80d56c9b-eb06-4b57-84a1-317f9b0c27c4" targetNamespace="http://schemas.microsoft.com/office/2006/metadata/properties" ma:root="true" ma:fieldsID="bb3eacd227062b504d0d61ee767c440a" ns2:_="" ns3:_="">
    <xsd:import namespace="c8f3af9f-a347-4eef-b8eb-86525ba6e59e"/>
    <xsd:import namespace="80d56c9b-eb06-4b57-84a1-317f9b0c27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f3af9f-a347-4eef-b8eb-86525ba6e5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0d56c9b-eb06-4b57-84a1-317f9b0c27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ADF7BB-13A9-4D6F-BF91-EC5072C20B62}">
  <ds:schemaRefs>
    <ds:schemaRef ds:uri="http://schemas.microsoft.com/sharepoint/v3/contenttype/forms"/>
  </ds:schemaRefs>
</ds:datastoreItem>
</file>

<file path=customXml/itemProps2.xml><?xml version="1.0" encoding="utf-8"?>
<ds:datastoreItem xmlns:ds="http://schemas.openxmlformats.org/officeDocument/2006/customXml" ds:itemID="{4E3E78BC-776D-4ACE-AAAE-0456DC2253D9}">
  <ds:schemaRefs>
    <ds:schemaRef ds:uri="http://purl.org/dc/dcmitype/"/>
    <ds:schemaRef ds:uri="c8f3af9f-a347-4eef-b8eb-86525ba6e59e"/>
    <ds:schemaRef ds:uri="http://purl.org/dc/elements/1.1/"/>
    <ds:schemaRef ds:uri="http://purl.org/dc/terms/"/>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80d56c9b-eb06-4b57-84a1-317f9b0c27c4"/>
  </ds:schemaRefs>
</ds:datastoreItem>
</file>

<file path=customXml/itemProps3.xml><?xml version="1.0" encoding="utf-8"?>
<ds:datastoreItem xmlns:ds="http://schemas.openxmlformats.org/officeDocument/2006/customXml" ds:itemID="{1E18F264-ECB6-468A-AB14-873FCDBC38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f3af9f-a347-4eef-b8eb-86525ba6e59e"/>
    <ds:schemaRef ds:uri="80d56c9b-eb06-4b57-84a1-317f9b0c27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4820</TotalTime>
  <Words>1072</Words>
  <Application>Microsoft Office PowerPoint</Application>
  <PresentationFormat>Widescreen</PresentationFormat>
  <Paragraphs>141</Paragraphs>
  <Slides>11</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Arial Rounded MT Bold</vt:lpstr>
      <vt:lpstr>Calibri</vt:lpstr>
      <vt:lpstr>Source Sans Pro</vt:lpstr>
      <vt:lpstr>Trebuchet MS</vt:lpstr>
      <vt:lpstr>Wingdings</vt:lpstr>
      <vt:lpstr>Office Theme</vt:lpstr>
      <vt:lpstr>1_Default Theme</vt:lpstr>
      <vt:lpstr>    GP Stocktake  Samir Hakim, Research Officer Raks Patel, Research and Engagement Manager  February 2022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Samir Hakim</dc:creator>
  <cp:lastModifiedBy>Tanya Murat</cp:lastModifiedBy>
  <cp:revision>103</cp:revision>
  <dcterms:created xsi:type="dcterms:W3CDTF">2020-09-16T09:12:53Z</dcterms:created>
  <dcterms:modified xsi:type="dcterms:W3CDTF">2022-02-07T16:38:47Z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0x010100CE6DFD2BCA8D4944B34A2053F30B14C7</vt:lpwstr>
  </property>
</Properties>
</file>