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71" r:id="rId4"/>
    <p:sldId id="273" r:id="rId5"/>
    <p:sldId id="293" r:id="rId6"/>
    <p:sldId id="275" r:id="rId7"/>
    <p:sldId id="277" r:id="rId8"/>
    <p:sldId id="276" r:id="rId9"/>
    <p:sldId id="278" r:id="rId10"/>
    <p:sldId id="294" r:id="rId11"/>
    <p:sldId id="280" r:id="rId12"/>
    <p:sldId id="281" r:id="rId13"/>
    <p:sldId id="282" r:id="rId14"/>
    <p:sldId id="284" r:id="rId15"/>
    <p:sldId id="285" r:id="rId16"/>
    <p:sldId id="295" r:id="rId17"/>
    <p:sldId id="287" r:id="rId18"/>
    <p:sldId id="288" r:id="rId19"/>
    <p:sldId id="289" r:id="rId20"/>
    <p:sldId id="290" r:id="rId21"/>
    <p:sldId id="296" r:id="rId22"/>
    <p:sldId id="292" r:id="rId23"/>
    <p:sldId id="257" r:id="rId24"/>
    <p:sldId id="263" r:id="rId25"/>
    <p:sldId id="264" r:id="rId26"/>
    <p:sldId id="269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50" userDrawn="1">
          <p15:clr>
            <a:srgbClr val="A4A3A4"/>
          </p15:clr>
        </p15:guide>
        <p15:guide id="4" orient="horz" pos="2908" userDrawn="1">
          <p15:clr>
            <a:srgbClr val="A4A3A4"/>
          </p15:clr>
        </p15:guide>
        <p15:guide id="5" orient="horz" pos="1049" userDrawn="1">
          <p15:clr>
            <a:srgbClr val="A4A3A4"/>
          </p15:clr>
        </p15:guide>
        <p15:guide id="6" pos="259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2887" userDrawn="1">
          <p15:clr>
            <a:srgbClr val="A4A3A4"/>
          </p15:clr>
        </p15:guide>
        <p15:guide id="9" orient="horz" pos="1230" userDrawn="1">
          <p15:clr>
            <a:srgbClr val="A4A3A4"/>
          </p15:clr>
        </p15:guide>
        <p15:guide id="10" orient="horz" pos="436" userDrawn="1">
          <p15:clr>
            <a:srgbClr val="A4A3A4"/>
          </p15:clr>
        </p15:guide>
        <p15:guide id="11" pos="6584" userDrawn="1">
          <p15:clr>
            <a:srgbClr val="A4A3A4"/>
          </p15:clr>
        </p15:guide>
        <p15:guide id="12" pos="2003" userDrawn="1">
          <p15:clr>
            <a:srgbClr val="A4A3A4"/>
          </p15:clr>
        </p15:guide>
        <p15:guide id="13" pos="1663" userDrawn="1">
          <p15:clr>
            <a:srgbClr val="A4A3A4"/>
          </p15:clr>
        </p15:guide>
        <p15:guide id="14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2F7E2B-8C0E-1945-A586-7EB7729F542F}" v="447" dt="2021-02-12T17:18:37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 snapToObjects="1" showGuides="1">
      <p:cViewPr varScale="1">
        <p:scale>
          <a:sx n="128" d="100"/>
          <a:sy n="128" d="100"/>
        </p:scale>
        <p:origin x="1136" y="176"/>
      </p:cViewPr>
      <p:guideLst>
        <p:guide orient="horz" pos="2160"/>
        <p:guide pos="3840"/>
        <p:guide pos="1050"/>
        <p:guide orient="horz" pos="2908"/>
        <p:guide orient="horz" pos="1049"/>
        <p:guide pos="2593"/>
        <p:guide orient="horz" pos="1888"/>
        <p:guide pos="2887"/>
        <p:guide orient="horz" pos="1230"/>
        <p:guide orient="horz" pos="436"/>
        <p:guide pos="6584"/>
        <p:guide pos="2003"/>
        <p:guide pos="1663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0AB69-6D93-FD46-B688-92262ACB8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9E172-7D83-F044-A5B0-51377D271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6726E-792C-8F4C-8B91-EF981ECF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B0F30-2BE4-7D4B-9FA2-5761F30B9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F18AE-5C05-9842-BB6D-DFEA73BE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0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DC625-97ED-8748-8DEE-19D7EB0DF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ACB05-8B0D-1A44-ADBF-97F59B860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097D6-0E24-FA4F-9C16-F7999A2A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1C696-AEA2-5844-A01E-39DF79B6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5A2F8-5538-404D-A15E-020A662B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5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D73C76-350F-754E-A94F-6F21E90E2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F3B8B-C961-9244-A22A-898DC0260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F22A5-B981-3B40-90D0-743DBC57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85E7-E5F3-5640-857D-0A1D0D7C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0CB1B-5391-6F4E-8732-4F5F9D79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8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DA38-79F9-EC4F-9BC0-5EB594DD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6FE2C-65C1-A54F-992A-D792876D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D550A-28F8-924F-98FA-7A4AF1D276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FF73-4AF8-6449-A0EF-5966DAF5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F0493-5D92-8C48-B73A-3DDA10CE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1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9144-2487-C54E-8BC5-46A384101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4FD02-3D18-9242-AAA8-BB7D69157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BAF21-2822-174C-890E-C0E93D713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027E5-3476-5E40-A7F8-3D9192E7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04B55-5660-7041-B498-776FF2E0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8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92627-4630-0848-8CDB-6C17BE602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BA965-6131-F24E-A4A8-283E3B1D33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B58C5-0856-9248-803B-B0A3324E72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B225D-7E22-3841-8677-477406F38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A1A2C-8172-BA4F-A9CA-9AE84BD31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FF0A9-0FBA-BB4C-AE4A-9E6795A9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9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D599-A8E4-A04D-87B7-11BB12AB7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9DB08-404A-5242-8F7C-4784C4E0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238B0E-D808-0F4F-90FB-282CC4F77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4F3C-35CC-0244-97F4-BCCAEEA058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BFF7C-D9D2-A54F-8A72-CF4D8B5D13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4C8C03-6069-D24E-8ECC-8031547557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F5DC2C-4CCE-8143-B1FC-40DC59EA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665DD9-3E20-544E-BA76-F4ACBB82D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B702-5247-6048-84AA-FDC8E834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12C100-4C2B-F247-91B0-6B77887AE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C0E10-C4E1-8548-BFDD-EC261A201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17BB9-82D7-5B4C-9C39-183F94E38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21F612-AFE2-574A-96CF-868BA9A00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88871-08AB-2344-B7E0-38A378EDD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92F29-DA93-2749-B68D-856F0FD01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7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D23B-42D2-3E40-94C8-31F664AB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E5BF7-4F0C-5B4E-BDC5-18B9DD5CF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6DEEF-CC36-064F-AAA2-BEDE494C9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B479A-5F62-0846-8219-4E5E42E9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4148D-0E6E-B240-9757-26F1E4B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12C80-9349-FB4A-93D2-7C977DED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3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B65B4-F348-3048-84A8-DAC06C73A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966E62-4BCB-9D41-85AB-01FA53AB4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3A995-29EA-184B-B84F-30CD3DC3E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F5CEE-9D08-814E-8F67-D3563C16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2/24/21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A9F49F-66BB-F24E-BE19-6E21B83EC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A13B1-970D-5A4A-88DE-62F02401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D6E1BC0-A015-6F45-AE8A-4C99F0C4D2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, text, application, email, website&#10;&#10;Description automatically generated">
            <a:extLst>
              <a:ext uri="{FF2B5EF4-FFF2-40B4-BE49-F238E27FC236}">
                <a16:creationId xmlns:a16="http://schemas.microsoft.com/office/drawing/2014/main" id="{D036768B-B378-6D46-B221-8C7535F3D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2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FD0B10-38C2-7844-B958-F7D660B45E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85852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FC7A0D34-06CE-004C-9B4E-A7F17F649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665288"/>
            <a:ext cx="7734300" cy="304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06274F-6A63-AA44-BFE0-C5EB4F880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85852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1C128B7-FA2E-6C4E-9FE4-DCBAE255F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665288"/>
            <a:ext cx="798830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91C8B9-46F0-6941-B262-24A83A8AC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85852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1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A6EB727F-E435-4740-8224-BC9EB26DD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665288"/>
            <a:ext cx="7810500" cy="3238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656913-D16A-7E46-927D-8A2E6E061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85852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507BED-FEA4-5A48-972C-067BCAEDF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6413500" cy="330200"/>
          </a:xfrm>
          <a:prstGeom prst="rect">
            <a:avLst/>
          </a:prstGeom>
        </p:spPr>
      </p:pic>
      <p:pic>
        <p:nvPicPr>
          <p:cNvPr id="8" name="Picture 7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28CB11B-AC15-8740-8BDD-AB42D189F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388" y="2114550"/>
            <a:ext cx="3733800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507BED-FEA4-5A48-972C-067BCAEDF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6413500" cy="3302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284D0F4E-3C8E-FD42-9008-2620864A4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665288"/>
            <a:ext cx="7048500" cy="14351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D71AB693-C8E9-4649-8F4D-B2AE5CF8D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763" y="3035300"/>
            <a:ext cx="6172200" cy="787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A64F07-EE09-8F4C-A4EE-DDC169BA3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763" y="4412593"/>
            <a:ext cx="39497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509D4D-8BE2-E044-807B-C2002DDEB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4851400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8C33AE-36E6-104F-870C-AEA16E4FF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4851400" cy="330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91E83F-28EC-1F49-9FA1-E932CF0DB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665288"/>
            <a:ext cx="7391400" cy="787400"/>
          </a:xfrm>
          <a:prstGeom prst="rect">
            <a:avLst/>
          </a:prstGeom>
        </p:spPr>
      </p:pic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7115BFC-92CA-DB4E-80DC-7CB0EACA00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4175" y="3020848"/>
            <a:ext cx="74041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5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8C33AE-36E6-104F-870C-AEA16E4FF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4851400" cy="3302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143A8062-5376-F340-915B-181F7BD8A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665288"/>
            <a:ext cx="6261100" cy="168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6C6052-2767-584B-B27E-9C25F34033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875" y="3997326"/>
            <a:ext cx="61087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5EB039-3BD9-7D4F-B4FE-7F07A865E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5676900" cy="3302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149DEAD-FA4E-7A41-9259-D7ED51FDD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1778220"/>
            <a:ext cx="3238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E606027-EAEF-1E49-A030-FE53B0D36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3670300" cy="266700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5EB039-3BD9-7D4F-B4FE-7F07A865E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5676900" cy="330200"/>
          </a:xfrm>
          <a:prstGeom prst="rect">
            <a:avLst/>
          </a:prstGeom>
        </p:spPr>
      </p:pic>
      <p:pic>
        <p:nvPicPr>
          <p:cNvPr id="3" name="Picture 2" descr="A screenshot of a text message&#10;&#10;Description automatically generated with low confidence">
            <a:extLst>
              <a:ext uri="{FF2B5EF4-FFF2-40B4-BE49-F238E27FC236}">
                <a16:creationId xmlns:a16="http://schemas.microsoft.com/office/drawing/2014/main" id="{BF3FFDD5-4CD4-B84F-BA6A-1AAC8B537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665288"/>
            <a:ext cx="6096000" cy="2209800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95170ED4-62B5-BC4A-AB8C-253DB7C6A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0580" y="3977949"/>
            <a:ext cx="61341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8D5F60-BC7E-4640-B4F6-DE84D819E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50"/>
            <a:ext cx="3949700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C841AD-0D02-E14B-9835-8F06E8324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3949700" cy="330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72FFAD-3B5E-EB42-9F93-65D948E4A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552991"/>
            <a:ext cx="8509000" cy="88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6C4639-8EF1-F041-A529-25E0E0E8B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875" y="2914914"/>
            <a:ext cx="8331200" cy="952500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2C19B04F-F323-244D-9972-DF1C0A81F3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875" y="4416009"/>
            <a:ext cx="85090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6C87A29-0A80-AA4C-BE5B-72EEF9AFF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10" y="2453559"/>
            <a:ext cx="2476957" cy="2709488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C9C965A4-080E-2040-99AA-37BEA165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521" y="2458067"/>
            <a:ext cx="2476957" cy="2709488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9B4C7E7-0DFE-5E4C-94DC-9537A5B7B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7133" y="2453559"/>
            <a:ext cx="2476957" cy="2709488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29BF7FBC-E66F-9640-A739-C0817CA8A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0050" y="692150"/>
            <a:ext cx="6311900" cy="1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0DB87BC-E349-C949-B2A0-DE431BC65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374" y="1824777"/>
            <a:ext cx="7357390" cy="242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3D5A3B46-B1BA-3C4E-AF8A-52DD8B11D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287576"/>
            <a:ext cx="8795858" cy="351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6C87A29-0A80-AA4C-BE5B-72EEF9AFF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10" y="687084"/>
            <a:ext cx="2476957" cy="2709488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C9C965A4-080E-2040-99AA-37BEA165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521" y="691592"/>
            <a:ext cx="2476957" cy="2709488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9B4C7E7-0DFE-5E4C-94DC-9537A5B7B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7133" y="687084"/>
            <a:ext cx="2476957" cy="27094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960AD5-79AB-D64E-A56C-A31A91F9A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874" y="4458444"/>
            <a:ext cx="8785226" cy="51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6C87A29-0A80-AA4C-BE5B-72EEF9AFF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10" y="687084"/>
            <a:ext cx="2476957" cy="2709488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C9C965A4-080E-2040-99AA-37BEA165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521" y="691592"/>
            <a:ext cx="2476957" cy="2709488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9B4C7E7-0DFE-5E4C-94DC-9537A5B7B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7133" y="687084"/>
            <a:ext cx="2476957" cy="270948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37B6175-3E4E-6045-9775-7B69BC2835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13154"/>
            <a:ext cx="12207740" cy="241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E606027-EAEF-1E49-A030-FE53B0D36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3670300" cy="2667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56F2DB0-554F-584A-9F4F-C89665E20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676400"/>
            <a:ext cx="7162800" cy="1752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00282F-00B8-8949-A275-D33EE45EB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475" y="3613150"/>
            <a:ext cx="5664200" cy="533400"/>
          </a:xfrm>
          <a:prstGeom prst="rect">
            <a:avLst/>
          </a:prstGeom>
        </p:spPr>
      </p:pic>
      <p:pic>
        <p:nvPicPr>
          <p:cNvPr id="7" name="Picture 6" descr="Text&#10;&#10;Description automatically generated with medium confidence">
            <a:extLst>
              <a:ext uri="{FF2B5EF4-FFF2-40B4-BE49-F238E27FC236}">
                <a16:creationId xmlns:a16="http://schemas.microsoft.com/office/drawing/2014/main" id="{CD8F8A5B-FA9E-5C43-9A34-A12F6BD62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781" y="4330700"/>
            <a:ext cx="4279900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9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E79BBB-68AC-8E44-9DDC-25BF10BBA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50"/>
            <a:ext cx="5969000" cy="3302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17401F70-8406-3048-AA31-304EFED8F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665288"/>
            <a:ext cx="4419600" cy="82550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1C61422D-99F7-A141-99E2-E52221808A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672" y="3033296"/>
            <a:ext cx="69469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65AE22-7EAC-804F-A1CE-4C5A83B19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92148"/>
            <a:ext cx="8280400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07BB9-1A11-9C47-BBB2-FBD93B0BE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48"/>
            <a:ext cx="8280400" cy="3302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ED0258E-53AA-194A-81F4-24610C68A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721" y="4616450"/>
            <a:ext cx="914400" cy="8255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0FA9F363-7B2A-3145-ADFC-BFB6D5C12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875" y="1584052"/>
            <a:ext cx="81280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07BB9-1A11-9C47-BBB2-FBD93B0BE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48"/>
            <a:ext cx="8280400" cy="330200"/>
          </a:xfrm>
          <a:prstGeom prst="rect">
            <a:avLst/>
          </a:prstGeom>
        </p:spPr>
      </p:pic>
      <p:pic>
        <p:nvPicPr>
          <p:cNvPr id="8" name="Picture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3E95E0F9-8719-9640-ACD6-5198E809F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539166"/>
            <a:ext cx="8166100" cy="19812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33F3497-DB4B-6047-B7DF-FBE8EDF62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9387" y="4624714"/>
            <a:ext cx="9144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07BB9-1A11-9C47-BBB2-FBD93B0BE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48"/>
            <a:ext cx="8280400" cy="33020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C94D8CCB-78C7-E745-8A4D-78F99645F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779544"/>
            <a:ext cx="8153400" cy="16891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F61550C-8004-1248-98CE-7D46CE4164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0788" y="4616450"/>
            <a:ext cx="9144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9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07BB9-1A11-9C47-BBB2-FBD93B0BE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92148"/>
            <a:ext cx="8280400" cy="330200"/>
          </a:xfrm>
          <a:prstGeom prst="rect">
            <a:avLst/>
          </a:prstGeom>
        </p:spPr>
      </p:pic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50328CE-F772-7D44-BDFE-DA2F1E32A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536524"/>
            <a:ext cx="8178800" cy="20066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E2A6844E-D30E-3840-AFC3-5A5BCB7CF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4713" y="4616450"/>
            <a:ext cx="9144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0</Words>
  <Application>Microsoft Macintosh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Eamonn England</dc:creator>
  <cp:lastModifiedBy>Eamonn England</cp:lastModifiedBy>
  <cp:revision>14</cp:revision>
  <dcterms:created xsi:type="dcterms:W3CDTF">2020-10-30T09:51:02Z</dcterms:created>
  <dcterms:modified xsi:type="dcterms:W3CDTF">2021-02-24T11:13:52Z</dcterms:modified>
</cp:coreProperties>
</file>