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71" r:id="rId4"/>
    <p:sldId id="273" r:id="rId5"/>
    <p:sldId id="293" r:id="rId6"/>
    <p:sldId id="275" r:id="rId7"/>
    <p:sldId id="277" r:id="rId8"/>
    <p:sldId id="276" r:id="rId9"/>
    <p:sldId id="278" r:id="rId10"/>
    <p:sldId id="294" r:id="rId11"/>
    <p:sldId id="280" r:id="rId12"/>
    <p:sldId id="281" r:id="rId13"/>
    <p:sldId id="282" r:id="rId14"/>
    <p:sldId id="284" r:id="rId15"/>
    <p:sldId id="285" r:id="rId16"/>
    <p:sldId id="295" r:id="rId17"/>
    <p:sldId id="287" r:id="rId18"/>
    <p:sldId id="288" r:id="rId19"/>
    <p:sldId id="289" r:id="rId20"/>
    <p:sldId id="290" r:id="rId21"/>
    <p:sldId id="296" r:id="rId22"/>
    <p:sldId id="292" r:id="rId23"/>
    <p:sldId id="257" r:id="rId24"/>
    <p:sldId id="263" r:id="rId25"/>
    <p:sldId id="264" r:id="rId26"/>
    <p:sldId id="269" r:id="rId27"/>
    <p:sldId id="27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2" userDrawn="1">
          <p15:clr>
            <a:srgbClr val="A4A3A4"/>
          </p15:clr>
        </p15:guide>
        <p15:guide id="2" pos="6584" userDrawn="1">
          <p15:clr>
            <a:srgbClr val="A4A3A4"/>
          </p15:clr>
        </p15:guide>
        <p15:guide id="3" pos="1459" userDrawn="1">
          <p15:clr>
            <a:srgbClr val="A4A3A4"/>
          </p15:clr>
        </p15:guide>
        <p15:guide id="4" orient="horz" pos="2682" userDrawn="1">
          <p15:clr>
            <a:srgbClr val="A4A3A4"/>
          </p15:clr>
        </p15:guide>
        <p15:guide id="5" orient="horz" pos="1117" userDrawn="1">
          <p15:clr>
            <a:srgbClr val="A4A3A4"/>
          </p15:clr>
        </p15:guide>
        <p15:guide id="6" pos="2593" userDrawn="1">
          <p15:clr>
            <a:srgbClr val="A4A3A4"/>
          </p15:clr>
        </p15:guide>
        <p15:guide id="8" pos="5087" userDrawn="1">
          <p15:clr>
            <a:srgbClr val="A4A3A4"/>
          </p15:clr>
        </p15:guide>
        <p15:guide id="10" orient="horz" pos="459" userDrawn="1">
          <p15:clr>
            <a:srgbClr val="A4A3A4"/>
          </p15:clr>
        </p15:guide>
        <p15:guide id="12" pos="4611" userDrawn="1">
          <p15:clr>
            <a:srgbClr val="A4A3A4"/>
          </p15:clr>
        </p15:guide>
        <p15:guide id="13" pos="3069" userDrawn="1">
          <p15:clr>
            <a:srgbClr val="A4A3A4"/>
          </p15:clr>
        </p15:guide>
        <p15:guide id="1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461"/>
    <p:restoredTop sz="96327"/>
  </p:normalViewPr>
  <p:slideViewPr>
    <p:cSldViewPr snapToGrid="0" snapToObjects="1" showGuides="1">
      <p:cViewPr varScale="1">
        <p:scale>
          <a:sx n="179" d="100"/>
          <a:sy n="179" d="100"/>
        </p:scale>
        <p:origin x="216" y="344"/>
      </p:cViewPr>
      <p:guideLst>
        <p:guide orient="horz" pos="3022"/>
        <p:guide pos="6584"/>
        <p:guide pos="1459"/>
        <p:guide orient="horz" pos="2682"/>
        <p:guide orient="horz" pos="1117"/>
        <p:guide pos="2593"/>
        <p:guide pos="5087"/>
        <p:guide orient="horz" pos="459"/>
        <p:guide pos="4611"/>
        <p:guide pos="306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B31B8-16C6-2E4D-91AB-1E7BA905AB9B}" type="datetimeFigureOut">
              <a:rPr lang="en-US" smtClean="0"/>
              <a:t>3/3/21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5B796-716B-424E-9E4D-1DC419DE4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489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65B796-716B-424E-9E4D-1DC419DE49D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081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0AB69-6D93-FD46-B688-92262ACB8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29E172-7D83-F044-A5B0-51377D271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6726E-792C-8F4C-8B91-EF981ECF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EB0F30-2BE4-7D4B-9FA2-5761F30B9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F18AE-5C05-9842-BB6D-DFEA73BE8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08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DC625-97ED-8748-8DEE-19D7EB0DF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6ACB05-8B0D-1A44-ADBF-97F59B8603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F097D6-0E24-FA4F-9C16-F7999A2AB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1C696-AEA2-5844-A01E-39DF79B63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5A2F8-5538-404D-A15E-020A662BC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85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D73C76-350F-754E-A94F-6F21E90E2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CF3B8B-C961-9244-A22A-898DC0260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F22A5-B981-3B40-90D0-743DBC5744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F85E7-E5F3-5640-857D-0A1D0D7CC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0CB1B-5391-6F4E-8732-4F5F9D79E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85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DDA38-79F9-EC4F-9BC0-5EB594DD3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6FE2C-65C1-A54F-992A-D792876D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D550A-28F8-924F-98FA-7A4AF1D276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AFF73-4AF8-6449-A0EF-5966DAF5C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AF0493-5D92-8C48-B73A-3DDA10CE1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19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A9144-2487-C54E-8BC5-46A384101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F4FD02-3D18-9242-AAA8-BB7D69157B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BAF21-2822-174C-890E-C0E93D713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8027E5-3476-5E40-A7F8-3D9192E7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04B55-5660-7041-B498-776FF2E0C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381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92627-4630-0848-8CDB-6C17BE602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1BA965-6131-F24E-A4A8-283E3B1D33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1B58C5-0856-9248-803B-B0A3324E72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DB225D-7E22-3841-8677-477406F385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A1A2C-8172-BA4F-A9CA-9AE84BD31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FF0A9-0FBA-BB4C-AE4A-9E6795A94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79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FD599-A8E4-A04D-87B7-11BB12AB7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9DB08-404A-5242-8F7C-4784C4E03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238B0E-D808-0F4F-90FB-282CC4F779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4F3C-35CC-0244-97F4-BCCAEEA058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FBFF7C-D9D2-A54F-8A72-CF4D8B5D13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4C8C03-6069-D24E-8ECC-8031547557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F5DC2C-4CCE-8143-B1FC-40DC59EAC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665DD9-3E20-544E-BA76-F4ACBB82D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8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B702-5247-6048-84AA-FDC8E834E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12C100-4C2B-F247-91B0-6B77887AEE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FC0E10-C4E1-8548-BFDD-EC261A201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917BB9-82D7-5B4C-9C39-183F94E38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21F612-AFE2-574A-96CF-868BA9A00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388871-08AB-2344-B7E0-38A378EDD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F92F29-DA93-2749-B68D-856F0FD01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577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8D23B-42D2-3E40-94C8-31F664ABB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E5BF7-4F0C-5B4E-BDC5-18B9DD5CF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E6DEEF-CC36-064F-AAA2-BEDE494C9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B479A-5F62-0846-8219-4E5E42E9D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A4148D-0E6E-B240-9757-26F1E4B09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D12C80-9349-FB4A-93D2-7C977DEDC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033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B65B4-F348-3048-84A8-DAC06C73A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966E62-4BCB-9D41-85AB-01FA53AB46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D3A995-29EA-184B-B84F-30CD3DC3E9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5F5CEE-9D08-814E-8F67-D3563C16AA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A9F49F-66BB-F24E-BE19-6E21B83EC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DA13B1-970D-5A4A-88DE-62F024016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185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CD6E1BC0-A015-6F45-AE8A-4C99F0C4D2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88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, website&#10;&#10;Description automatically generated">
            <a:extLst>
              <a:ext uri="{FF2B5EF4-FFF2-40B4-BE49-F238E27FC236}">
                <a16:creationId xmlns:a16="http://schemas.microsoft.com/office/drawing/2014/main" id="{4D372491-B85E-C044-AE21-0BF834FE1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2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252B58-CB04-D543-8B82-8CD42B2551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875" y="616826"/>
            <a:ext cx="91948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4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54FF72-E1C1-5B4C-B448-2F05742E9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16826"/>
            <a:ext cx="9194800" cy="495300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2F29B9CD-815F-2B48-BF64-685CBF60D7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5416" y="1599202"/>
            <a:ext cx="121920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9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0325545-2DC7-A14D-8BD0-96C7997B7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16826"/>
            <a:ext cx="9194800" cy="495300"/>
          </a:xfrm>
          <a:prstGeom prst="rect">
            <a:avLst/>
          </a:prstGeom>
        </p:spPr>
      </p:pic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3DBC1915-0B50-BB4D-80B8-77DB057F6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345" y="1633758"/>
            <a:ext cx="7023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1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0ECD13C-A2C2-4243-AA7D-20E44B08F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16826"/>
            <a:ext cx="9194800" cy="495300"/>
          </a:xfrm>
          <a:prstGeom prst="rect">
            <a:avLst/>
          </a:prstGeom>
        </p:spPr>
      </p:pic>
      <p:pic>
        <p:nvPicPr>
          <p:cNvPr id="4" name="Picture 3" descr="Text&#10;&#10;Description automatically generated with medium confidence">
            <a:extLst>
              <a:ext uri="{FF2B5EF4-FFF2-40B4-BE49-F238E27FC236}">
                <a16:creationId xmlns:a16="http://schemas.microsoft.com/office/drawing/2014/main" id="{6654E5C9-A04A-F64E-98E6-C17FDACFF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319" y="1611891"/>
            <a:ext cx="79502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728CB11B-AC15-8740-8BDD-AB42D189F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388" y="2114550"/>
            <a:ext cx="3733800" cy="2501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031A71-2B40-0249-96C1-CCC8E9450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835" y="644583"/>
            <a:ext cx="57277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49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87C222-EF39-1C47-963F-14F254995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835" y="644583"/>
            <a:ext cx="5727700" cy="508000"/>
          </a:xfrm>
          <a:prstGeom prst="rect">
            <a:avLst/>
          </a:prstGeom>
        </p:spPr>
      </p:pic>
      <p:pic>
        <p:nvPicPr>
          <p:cNvPr id="5" name="Picture 4" descr="Text&#10;&#10;Description automatically generated with medium confidence">
            <a:extLst>
              <a:ext uri="{FF2B5EF4-FFF2-40B4-BE49-F238E27FC236}">
                <a16:creationId xmlns:a16="http://schemas.microsoft.com/office/drawing/2014/main" id="{FF4F7371-0E00-2B44-A5C5-DCB1CCE90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637" y="1520775"/>
            <a:ext cx="7048500" cy="1485900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CC519BA3-4703-4F49-B700-D5F64D1F5E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4277" y="2962117"/>
            <a:ext cx="5956300" cy="825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DB3A56-4C68-E24D-B92F-3661C94D02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7723" y="4277877"/>
            <a:ext cx="48260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6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5551DC8-1626-C94C-8C35-A5BD4D85F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835" y="633686"/>
            <a:ext cx="42291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4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F46E8D-55D8-8842-A72A-61983B73D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835" y="633686"/>
            <a:ext cx="4229100" cy="482600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3120681E-4A74-AF4D-887D-FC4F2E1A5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815" y="1608960"/>
            <a:ext cx="8686800" cy="1346200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22A77D27-43DE-5C40-91CB-348E216BE3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4835" y="3293240"/>
            <a:ext cx="6667500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5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20D8DD-1119-E84E-93AA-D59527D24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835" y="633686"/>
            <a:ext cx="4229100" cy="482600"/>
          </a:xfrm>
          <a:prstGeom prst="rect">
            <a:avLst/>
          </a:prstGeom>
        </p:spPr>
      </p:pic>
      <p:pic>
        <p:nvPicPr>
          <p:cNvPr id="7" name="Picture 6" descr="Text&#10;&#10;Description automatically generated with medium confidence">
            <a:extLst>
              <a:ext uri="{FF2B5EF4-FFF2-40B4-BE49-F238E27FC236}">
                <a16:creationId xmlns:a16="http://schemas.microsoft.com/office/drawing/2014/main" id="{9BC849F3-D24F-894F-832F-F0E24A492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533" y="1623248"/>
            <a:ext cx="6121400" cy="1358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CF4D53-18A5-5049-B918-9F2B1C976B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345" y="3338513"/>
            <a:ext cx="68834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1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4149DEAD-FA4E-7A41-9259-D7ED51FDD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77822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D219CE3-631D-904C-AADB-F8C641BEB9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345" y="634072"/>
            <a:ext cx="50038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66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6A07D3-729B-304D-A396-904748484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3" y="627314"/>
            <a:ext cx="3035300" cy="482600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F4077E1F-E650-9D48-BB00-B7A8CDED83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9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C1F389-1A08-7F4E-84F0-B4F06BBFB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345" y="634072"/>
            <a:ext cx="5003800" cy="495300"/>
          </a:xfrm>
          <a:prstGeom prst="rect">
            <a:avLst/>
          </a:prstGeom>
        </p:spPr>
      </p:pic>
      <p:pic>
        <p:nvPicPr>
          <p:cNvPr id="7" name="Picture 6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40C5EB7-43E5-7B45-AB88-2985CFA7B9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975" y="1533859"/>
            <a:ext cx="5765800" cy="2349500"/>
          </a:xfrm>
          <a:prstGeom prst="rect">
            <a:avLst/>
          </a:prstGeom>
        </p:spPr>
      </p:pic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E8DE2FA6-5FBC-6647-AE8B-61C0A26B29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7463" y="3305281"/>
            <a:ext cx="6832600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3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6B6B6B-6EA6-5C4E-AAF6-BFAC39A2C8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835" y="646386"/>
            <a:ext cx="3022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3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0447704-BA68-2D4C-A168-E232BD15E4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835" y="646386"/>
            <a:ext cx="3022600" cy="457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363573-24C5-4A41-B63B-36F6D62B6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325" y="1485796"/>
            <a:ext cx="8724900" cy="1028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5368ED-35ED-EC45-AC08-918756C130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325" y="2821153"/>
            <a:ext cx="8509000" cy="1016000"/>
          </a:xfrm>
          <a:prstGeom prst="rect">
            <a:avLst/>
          </a:prstGeom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B78E631A-D359-A547-8CAE-EDEE24E1AD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4835" y="4177967"/>
            <a:ext cx="8623300" cy="14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8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422B348-5379-F741-A200-3B7E2865E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910" y="2379553"/>
            <a:ext cx="2552700" cy="2857500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63233301-DFD5-9142-8752-FD9909C53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989" y="2373423"/>
            <a:ext cx="2527300" cy="283210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BCB5B9B-0617-C649-9BE1-C3649C5CB0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2158" y="2377583"/>
            <a:ext cx="2565400" cy="2819400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64DD0A5D-3CBD-234E-A6E1-95C5AC703D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000" y="650449"/>
            <a:ext cx="6858000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1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8106F451-C6A8-F74A-8151-F28D8211A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050" y="1471444"/>
            <a:ext cx="7579644" cy="299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58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C38A8AA-9AC6-C942-BA9A-289DEB0DE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872" y="1145847"/>
            <a:ext cx="9009556" cy="374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4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C094BF9-0442-D94C-8A48-BCC199095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910" y="645044"/>
            <a:ext cx="2552700" cy="2857500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9900A629-9E80-6148-9276-F013F054B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2350" y="645044"/>
            <a:ext cx="2527300" cy="283210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AAE8D77-228F-F24E-9A35-80B24A265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1390" y="653584"/>
            <a:ext cx="2565400" cy="2819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DDFB3B-95BE-5244-8363-A28614EA0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7550" y="4257675"/>
            <a:ext cx="6658628" cy="70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22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xt&#10;&#10;Description automatically generated with medium confidence">
            <a:extLst>
              <a:ext uri="{FF2B5EF4-FFF2-40B4-BE49-F238E27FC236}">
                <a16:creationId xmlns:a16="http://schemas.microsoft.com/office/drawing/2014/main" id="{6D3669AF-E133-154F-ACEC-7D1E97FB8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82982"/>
            <a:ext cx="12192000" cy="2717800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50D4418D-9983-E14C-AA2E-A9AF371AC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910" y="645044"/>
            <a:ext cx="2552700" cy="2857500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4F813EC1-E69A-FF44-8F47-88B50E4B97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2350" y="645044"/>
            <a:ext cx="2527300" cy="2832100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FB911C32-57EA-E74D-A318-C0607ADB80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1390" y="653584"/>
            <a:ext cx="25654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9EDDD32E-359F-814C-9AF8-A38A69123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376" y="1334602"/>
            <a:ext cx="7543800" cy="20447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B641B44-2513-394C-8DCD-8AF63A5B3C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7723" y="3482341"/>
            <a:ext cx="6801997" cy="705726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1448E29-2248-E14C-B194-1AD32B565C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2113" y="627314"/>
            <a:ext cx="3035300" cy="482600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BEA5B3CD-ACD5-6748-8A23-8D68525403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9763" y="4259535"/>
            <a:ext cx="2997200" cy="1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9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406AEB-BEF8-3F47-AC32-ECB2F0900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222" y="621205"/>
            <a:ext cx="6527800" cy="520700"/>
          </a:xfrm>
          <a:prstGeom prst="rect">
            <a:avLst/>
          </a:prstGeom>
        </p:spPr>
      </p:pic>
      <p:pic>
        <p:nvPicPr>
          <p:cNvPr id="4" name="Picture 3" descr="Text&#10;&#10;Description automatically generated with medium confidence">
            <a:extLst>
              <a:ext uri="{FF2B5EF4-FFF2-40B4-BE49-F238E27FC236}">
                <a16:creationId xmlns:a16="http://schemas.microsoft.com/office/drawing/2014/main" id="{19399729-E391-634A-94F0-D0325238F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906" y="1497048"/>
            <a:ext cx="4330700" cy="1028700"/>
          </a:xfrm>
          <a:prstGeom prst="rect">
            <a:avLst/>
          </a:prstGeom>
        </p:spPr>
      </p:pic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A7EB9175-BFB9-B943-8ADB-ACE883ABDB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708" y="2938236"/>
            <a:ext cx="6172200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39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ECF2A0-F21B-1A45-9FE2-53CCCF869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855" y="623708"/>
            <a:ext cx="64643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7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ED0258E-53AA-194A-81F4-24610C68A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721" y="4616450"/>
            <a:ext cx="914400" cy="825500"/>
          </a:xfrm>
          <a:prstGeom prst="rect">
            <a:avLst/>
          </a:prstGeom>
        </p:spPr>
      </p:pic>
      <p:pic>
        <p:nvPicPr>
          <p:cNvPr id="8" name="Picture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0AC631E-710E-A44D-9ED8-5277CD745D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1910585"/>
            <a:ext cx="8305800" cy="1701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8B5355-FCBF-C645-AD89-3ED78C757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855" y="623708"/>
            <a:ext cx="64643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5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F33F3497-DB4B-6047-B7DF-FBE8EDF62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387" y="4624714"/>
            <a:ext cx="914400" cy="825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AE078D-A604-7C41-BBBE-8510A205DB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325" y="633466"/>
            <a:ext cx="6464300" cy="546100"/>
          </a:xfrm>
          <a:prstGeom prst="rect">
            <a:avLst/>
          </a:prstGeom>
        </p:spPr>
      </p:pic>
      <p:pic>
        <p:nvPicPr>
          <p:cNvPr id="4" name="Picture 3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CAF95D1C-A75F-114F-9CEC-58A571888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325" y="1633758"/>
            <a:ext cx="72136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2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F61550C-8004-1248-98CE-7D46CE416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0788" y="4616450"/>
            <a:ext cx="914400" cy="825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5A05E0-0C6F-C846-A49E-52D1E69BE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325" y="633466"/>
            <a:ext cx="6464300" cy="546100"/>
          </a:xfrm>
          <a:prstGeom prst="rect">
            <a:avLst/>
          </a:prstGeom>
        </p:spPr>
      </p:pic>
      <p:pic>
        <p:nvPicPr>
          <p:cNvPr id="4" name="Picture 3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39084BD6-2CBA-7F4F-91EE-3CF2C07BDB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325" y="1731198"/>
            <a:ext cx="7721600" cy="18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9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E2A6844E-D30E-3840-AFC3-5A5BCB7CF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713" y="4616450"/>
            <a:ext cx="914400" cy="825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D1C302-F781-874D-9E31-EF761A495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325" y="633466"/>
            <a:ext cx="6464300" cy="546100"/>
          </a:xfrm>
          <a:prstGeom prst="rect">
            <a:avLst/>
          </a:prstGeom>
        </p:spPr>
      </p:pic>
      <p:pic>
        <p:nvPicPr>
          <p:cNvPr id="4" name="Picture 3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87EAA6F7-5D48-CB4B-A2ED-0B2CAEC164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670" y="1612738"/>
            <a:ext cx="8890000" cy="208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1</Words>
  <Application>Microsoft Macintosh PowerPoint</Application>
  <PresentationFormat>Widescreen</PresentationFormat>
  <Paragraphs>1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Eamonn England</dc:creator>
  <cp:lastModifiedBy>Eamonn England</cp:lastModifiedBy>
  <cp:revision>83</cp:revision>
  <dcterms:created xsi:type="dcterms:W3CDTF">2020-10-30T09:51:02Z</dcterms:created>
  <dcterms:modified xsi:type="dcterms:W3CDTF">2021-03-03T15:15:24Z</dcterms:modified>
</cp:coreProperties>
</file>