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71" r:id="rId4"/>
    <p:sldId id="273" r:id="rId5"/>
    <p:sldId id="293" r:id="rId6"/>
    <p:sldId id="275" r:id="rId7"/>
    <p:sldId id="277" r:id="rId8"/>
    <p:sldId id="276" r:id="rId9"/>
    <p:sldId id="278" r:id="rId10"/>
    <p:sldId id="294" r:id="rId11"/>
    <p:sldId id="280" r:id="rId12"/>
    <p:sldId id="281" r:id="rId13"/>
    <p:sldId id="282" r:id="rId14"/>
    <p:sldId id="284" r:id="rId15"/>
    <p:sldId id="285" r:id="rId16"/>
    <p:sldId id="295" r:id="rId17"/>
    <p:sldId id="287" r:id="rId18"/>
    <p:sldId id="288" r:id="rId19"/>
    <p:sldId id="289" r:id="rId20"/>
    <p:sldId id="290" r:id="rId21"/>
    <p:sldId id="296" r:id="rId22"/>
    <p:sldId id="292" r:id="rId23"/>
    <p:sldId id="257" r:id="rId24"/>
    <p:sldId id="263" r:id="rId25"/>
    <p:sldId id="264" r:id="rId26"/>
    <p:sldId id="269" r:id="rId27"/>
    <p:sldId id="270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087" userDrawn="1">
          <p15:clr>
            <a:srgbClr val="A4A3A4"/>
          </p15:clr>
        </p15:guide>
        <p15:guide id="3" pos="1050" userDrawn="1">
          <p15:clr>
            <a:srgbClr val="A4A3A4"/>
          </p15:clr>
        </p15:guide>
        <p15:guide id="4" orient="horz" pos="3249" userDrawn="1">
          <p15:clr>
            <a:srgbClr val="A4A3A4"/>
          </p15:clr>
        </p15:guide>
        <p15:guide id="5" orient="horz" pos="1049" userDrawn="1">
          <p15:clr>
            <a:srgbClr val="A4A3A4"/>
          </p15:clr>
        </p15:guide>
        <p15:guide id="6" pos="2593" userDrawn="1">
          <p15:clr>
            <a:srgbClr val="A4A3A4"/>
          </p15:clr>
        </p15:guide>
        <p15:guide id="7" orient="horz" pos="1570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9" orient="horz" pos="1230" userDrawn="1">
          <p15:clr>
            <a:srgbClr val="A4A3A4"/>
          </p15:clr>
        </p15:guide>
        <p15:guide id="10" orient="horz" pos="436" userDrawn="1">
          <p15:clr>
            <a:srgbClr val="A4A3A4"/>
          </p15:clr>
        </p15:guide>
        <p15:guide id="11" pos="6584" userDrawn="1">
          <p15:clr>
            <a:srgbClr val="A4A3A4"/>
          </p15:clr>
        </p15:guide>
        <p15:guide id="12" pos="2003" userDrawn="1">
          <p15:clr>
            <a:srgbClr val="A4A3A4"/>
          </p15:clr>
        </p15:guide>
        <p15:guide id="13" pos="1459" userDrawn="1">
          <p15:clr>
            <a:srgbClr val="A4A3A4"/>
          </p15:clr>
        </p15:guide>
        <p15:guide id="14" orient="horz" pos="11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66"/>
    <p:restoredTop sz="96327"/>
  </p:normalViewPr>
  <p:slideViewPr>
    <p:cSldViewPr snapToGrid="0" snapToObjects="1" showGuides="1">
      <p:cViewPr varScale="1">
        <p:scale>
          <a:sx n="124" d="100"/>
          <a:sy n="124" d="100"/>
        </p:scale>
        <p:origin x="1200" y="168"/>
      </p:cViewPr>
      <p:guideLst>
        <p:guide orient="horz" pos="2160"/>
        <p:guide pos="5087"/>
        <p:guide pos="1050"/>
        <p:guide orient="horz" pos="3249"/>
        <p:guide orient="horz" pos="1049"/>
        <p:guide pos="2593"/>
        <p:guide orient="horz" pos="1570"/>
        <p:guide pos="3840"/>
        <p:guide orient="horz" pos="1230"/>
        <p:guide orient="horz" pos="436"/>
        <p:guide pos="6584"/>
        <p:guide pos="2003"/>
        <p:guide pos="1459"/>
        <p:guide orient="horz" pos="11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0AB69-6D93-FD46-B688-92262ACB8E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29E172-7D83-F044-A5B0-51377D271C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6726E-792C-8F4C-8B91-EF981ECF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EB0F30-2BE4-7D4B-9FA2-5761F30B9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7F18AE-5C05-9842-BB6D-DFEA73BE84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908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DC625-97ED-8748-8DEE-19D7EB0DF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6ACB05-8B0D-1A44-ADBF-97F59B8603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F097D6-0E24-FA4F-9C16-F7999A2AB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1C696-AEA2-5844-A01E-39DF79B63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5A2F8-5538-404D-A15E-020A662BC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8562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D73C76-350F-754E-A94F-6F21E90E2B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CF3B8B-C961-9244-A22A-898DC0260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3F22A5-B981-3B40-90D0-743DBC5744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3F85E7-E5F3-5640-857D-0A1D0D7CC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10CB1B-5391-6F4E-8732-4F5F9D79E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385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DDA38-79F9-EC4F-9BC0-5EB594DD3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66FE2C-65C1-A54F-992A-D792876DA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FD550A-28F8-924F-98FA-7A4AF1D276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2AFF73-4AF8-6449-A0EF-5966DAF5C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AF0493-5D92-8C48-B73A-3DDA10CE1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19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A9144-2487-C54E-8BC5-46A384101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F4FD02-3D18-9242-AAA8-BB7D69157B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BAF21-2822-174C-890E-C0E93D7137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8027E5-3476-5E40-A7F8-3D9192E71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F04B55-5660-7041-B498-776FF2E0C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381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92627-4630-0848-8CDB-6C17BE602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1BA965-6131-F24E-A4A8-283E3B1D33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1B58C5-0856-9248-803B-B0A3324E72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DB225D-7E22-3841-8677-477406F3858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EA1A2C-8172-BA4F-A9CA-9AE84BD310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1FF0A9-0FBA-BB4C-AE4A-9E6795A94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795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1FD599-A8E4-A04D-87B7-11BB12AB7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29DB08-404A-5242-8F7C-4784C4E031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238B0E-D808-0F4F-90FB-282CC4F779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4F3C-35CC-0244-97F4-BCCAEEA058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FBFF7C-D9D2-A54F-8A72-CF4D8B5D13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4C8C03-6069-D24E-8ECC-8031547557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F5DC2C-4CCE-8143-B1FC-40DC59EAC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665DD9-3E20-544E-BA76-F4ACBB82D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18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4B702-5247-6048-84AA-FDC8E834E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12C100-4C2B-F247-91B0-6B77887AEE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FC0E10-C4E1-8548-BFDD-EC261A201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917BB9-82D7-5B4C-9C39-183F94E38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21F612-AFE2-574A-96CF-868BA9A00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388871-08AB-2344-B7E0-38A378EDD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F92F29-DA93-2749-B68D-856F0FD01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577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8D23B-42D2-3E40-94C8-31F664ABB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E5BF7-4F0C-5B4E-BDC5-18B9DD5CFB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E6DEEF-CC36-064F-AAA2-BEDE494C99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AB479A-5F62-0846-8219-4E5E42E9DD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A4148D-0E6E-B240-9757-26F1E4B09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D12C80-9349-FB4A-93D2-7C977DEDCC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033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B65B4-F348-3048-84A8-DAC06C73A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966E62-4BCB-9D41-85AB-01FA53AB46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D3A995-29EA-184B-B84F-30CD3DC3E9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5F5CEE-9D08-814E-8F67-D3563C16AA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64AD435-4D9A-434B-8324-2E77F664C902}" type="datetimeFigureOut">
              <a:rPr lang="en-US" smtClean="0"/>
              <a:t>3/3/21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A9F49F-66BB-F24E-BE19-6E21B83EC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DA13B1-970D-5A4A-88DE-62F024016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A378740-613A-504C-A74E-FC4FD389F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185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CD6E1BC0-A015-6F45-AE8A-4C99F0C4D2F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588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g"/><Relationship Id="rId4" Type="http://schemas.openxmlformats.org/officeDocument/2006/relationships/image" Target="../media/image42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g"/><Relationship Id="rId4" Type="http://schemas.openxmlformats.org/officeDocument/2006/relationships/image" Target="../media/image4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email, website&#10;&#10;Description automatically generated">
            <a:extLst>
              <a:ext uri="{FF2B5EF4-FFF2-40B4-BE49-F238E27FC236}">
                <a16:creationId xmlns:a16="http://schemas.microsoft.com/office/drawing/2014/main" id="{A1DAA20C-D47A-644C-8101-0234687B9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2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13538C9-741A-244A-9A91-EA7014A262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621" y="610476"/>
            <a:ext cx="121920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14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AF8B04B-2E1B-6843-A323-773B1C69F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621" y="610476"/>
            <a:ext cx="12192000" cy="508000"/>
          </a:xfrm>
          <a:prstGeom prst="rect">
            <a:avLst/>
          </a:prstGeom>
        </p:spPr>
      </p:pic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7909A893-4AD8-4F4E-A524-FB560896CA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3844" y="1591954"/>
            <a:ext cx="12192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9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8B35975-6D57-254F-B52C-A8DA91A7CB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621" y="610476"/>
            <a:ext cx="12192000" cy="508000"/>
          </a:xfrm>
          <a:prstGeom prst="rect">
            <a:avLst/>
          </a:prstGeom>
        </p:spPr>
      </p:pic>
      <p:pic>
        <p:nvPicPr>
          <p:cNvPr id="3" name="Picture 2" descr="Text&#10;&#10;Description automatically generated with medium confidence">
            <a:extLst>
              <a:ext uri="{FF2B5EF4-FFF2-40B4-BE49-F238E27FC236}">
                <a16:creationId xmlns:a16="http://schemas.microsoft.com/office/drawing/2014/main" id="{709B1E0F-4C3D-E846-80A0-DA6002A6F9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7474" y="1612738"/>
            <a:ext cx="12192000" cy="322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61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6DBF474-0AB1-2440-A026-9F14B48EE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621" y="610476"/>
            <a:ext cx="12192000" cy="508000"/>
          </a:xfrm>
          <a:prstGeom prst="rect">
            <a:avLst/>
          </a:prstGeom>
        </p:spPr>
      </p:pic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8269DF5D-E67D-9347-8399-76B5A78BBA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3848" y="1599324"/>
            <a:ext cx="12192000" cy="330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, vector graphics&#10;&#10;Description automatically generated">
            <a:extLst>
              <a:ext uri="{FF2B5EF4-FFF2-40B4-BE49-F238E27FC236}">
                <a16:creationId xmlns:a16="http://schemas.microsoft.com/office/drawing/2014/main" id="{728CB11B-AC15-8740-8BDD-AB42D189F8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6388" y="2114550"/>
            <a:ext cx="3733800" cy="25019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F0C218C-48F7-3743-8EA7-67FEEC4384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2202" y="629090"/>
            <a:ext cx="12192000" cy="48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49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413C6A-4090-D04A-830B-D2D2483C2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2202" y="629090"/>
            <a:ext cx="12192000" cy="482600"/>
          </a:xfrm>
          <a:prstGeom prst="rect">
            <a:avLst/>
          </a:prstGeom>
        </p:spPr>
      </p:pic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04FFC050-6796-E944-8613-925FB7B4C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0957" y="1553342"/>
            <a:ext cx="12192000" cy="1600200"/>
          </a:xfrm>
          <a:prstGeom prst="rect">
            <a:avLst/>
          </a:prstGeom>
        </p:spPr>
      </p:pic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A9C99504-098C-B844-9139-ADD4E8DDC7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743" y="3254044"/>
            <a:ext cx="5562600" cy="749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D2C4646-ACD4-9540-8698-8238E0444F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8436" y="4280337"/>
            <a:ext cx="70231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86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6A69FBC-5E61-6D4F-8A85-D6D7CC070F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5103" y="597558"/>
            <a:ext cx="121920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04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FEE8A41-CD5B-AD4C-B988-1F8551F8B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105" y="593561"/>
            <a:ext cx="12192000" cy="546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EAEF13B-BC15-0947-B814-E9E6D99BB0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5103" y="1587173"/>
            <a:ext cx="12192000" cy="927100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3839180D-2E5F-C34E-BDCA-C334DFBEE7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5103" y="2905238"/>
            <a:ext cx="121920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650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AF45298-4E0A-A843-9BD5-BD43A69A9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5614" y="593561"/>
            <a:ext cx="12192000" cy="5461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DCF1BD-891C-194E-9121-4122D5D914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5614" y="1562100"/>
            <a:ext cx="12192000" cy="1435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15AC7D-6367-DD45-844B-9F15655990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5614" y="3378129"/>
            <a:ext cx="12192000" cy="74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13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4149DEAD-FA4E-7A41-9259-D7ED51FDD9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778220"/>
            <a:ext cx="3238500" cy="323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A7A8AF3-8C14-A143-ABCE-ECD3B42331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4666" y="588434"/>
            <a:ext cx="121920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66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875C1B8-24F3-004C-B885-D813E6EB93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4325" y="610696"/>
            <a:ext cx="4013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69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92035E4-60FE-7541-9A7F-1384FC4044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666" y="588434"/>
            <a:ext cx="12192000" cy="533400"/>
          </a:xfrm>
          <a:prstGeom prst="rect">
            <a:avLst/>
          </a:prstGeom>
        </p:spPr>
      </p:pic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056BA1B0-30E1-F543-A01A-C3CE9B1C1B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0067" y="1594582"/>
            <a:ext cx="12192000" cy="2374900"/>
          </a:xfrm>
          <a:prstGeom prst="rect">
            <a:avLst/>
          </a:prstGeom>
        </p:spPr>
      </p:pic>
      <p:pic>
        <p:nvPicPr>
          <p:cNvPr id="9" name="Picture 8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D784779A-AFC7-7746-BA6F-52C3AF0087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5983" y="3306233"/>
            <a:ext cx="57023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13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086AC65-9BCE-B442-A59B-A2B4008E56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4667" y="584200"/>
            <a:ext cx="121920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03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F4FCE9B-9EA9-FE49-BD40-4F899E8A74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4667" y="584200"/>
            <a:ext cx="12192000" cy="5588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5EBBAA9-5644-D84F-A9F8-83D5020251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2021" y="1561118"/>
            <a:ext cx="12192000" cy="1104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EF68399-8876-844F-BBBA-28DE2C80E1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9904" y="2892991"/>
            <a:ext cx="12192000" cy="1079500"/>
          </a:xfrm>
          <a:prstGeom prst="rect">
            <a:avLst/>
          </a:prstGeom>
        </p:spPr>
      </p:pic>
      <p:pic>
        <p:nvPicPr>
          <p:cNvPr id="12" name="Picture 11" descr="Text&#10;&#10;Description automatically generated">
            <a:extLst>
              <a:ext uri="{FF2B5EF4-FFF2-40B4-BE49-F238E27FC236}">
                <a16:creationId xmlns:a16="http://schemas.microsoft.com/office/drawing/2014/main" id="{384E89DB-94BE-BE46-A8DF-390AFE70C6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4667" y="4234318"/>
            <a:ext cx="121920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98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18094A-5061-C44E-A6CC-B03366A0B8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133" y="613834"/>
            <a:ext cx="12192000" cy="1498600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76ADBCBA-88AA-1144-A469-5CB9297E7B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4042" y="2428159"/>
            <a:ext cx="2578100" cy="283210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477A250F-DE8A-7346-8DB6-5EBD23B806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9067" y="2428159"/>
            <a:ext cx="2590800" cy="28321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9A80E169-E870-6542-975A-63EC07028C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6344" y="2411225"/>
            <a:ext cx="2578100" cy="283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51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3CFB35D1-4120-3E4B-9E4C-E6EEBDBAD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" y="1454148"/>
            <a:ext cx="12192000" cy="257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58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021BE684-2074-AE4E-8F82-00663568D7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5566"/>
            <a:ext cx="12192000" cy="378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4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22A3CC6-31C3-BB47-A2BE-B543215B6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38" y="658282"/>
            <a:ext cx="2578100" cy="2832100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115068D6-F14A-8147-8096-63739458D1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4163" y="658282"/>
            <a:ext cx="2590800" cy="283210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2131B03E-56F4-C444-95F9-BF337F30AE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1440" y="641348"/>
            <a:ext cx="2578100" cy="2832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3D8C50B-B141-334A-9D08-540AAA3EFA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4668" y="4322236"/>
            <a:ext cx="1219200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22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E96AD203-E5BD-0D41-A446-CC85C1C80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38" y="658282"/>
            <a:ext cx="2578100" cy="2832100"/>
          </a:xfrm>
          <a:prstGeom prst="rect">
            <a:avLst/>
          </a:prstGeom>
        </p:spPr>
      </p:pic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ABB0679A-E704-9847-97CD-C34E60B818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4163" y="658282"/>
            <a:ext cx="2590800" cy="2832100"/>
          </a:xfrm>
          <a:prstGeom prst="rect">
            <a:avLst/>
          </a:prstGeom>
        </p:spPr>
      </p:pic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C0B14D6C-E002-C34D-AAD5-AF5D78A7DB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1440" y="641348"/>
            <a:ext cx="2578100" cy="2832100"/>
          </a:xfrm>
          <a:prstGeom prst="rect">
            <a:avLst/>
          </a:prstGeom>
        </p:spPr>
      </p:pic>
      <p:pic>
        <p:nvPicPr>
          <p:cNvPr id="3" name="Picture 2" descr="Graphical user interface, text&#10;&#10;Description automatically generated with medium confidence">
            <a:extLst>
              <a:ext uri="{FF2B5EF4-FFF2-40B4-BE49-F238E27FC236}">
                <a16:creationId xmlns:a16="http://schemas.microsoft.com/office/drawing/2014/main" id="{16B8B802-BFA7-DB49-A7FE-B544FA7093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77" y="4014530"/>
            <a:ext cx="121920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9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A7764BE-574F-CB4C-B042-013BA46C42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325" y="610696"/>
            <a:ext cx="4013200" cy="457200"/>
          </a:xfrm>
          <a:prstGeom prst="rect">
            <a:avLst/>
          </a:prstGeom>
        </p:spPr>
      </p:pic>
      <p:pic>
        <p:nvPicPr>
          <p:cNvPr id="9" name="Picture 8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C6A61599-DDCB-5B4E-9C52-ECAAE9C0D9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5413" y="1574800"/>
            <a:ext cx="7289800" cy="1905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8BA2464-23B7-FB40-B989-691B63D87D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9231" y="3574390"/>
            <a:ext cx="5791200" cy="698500"/>
          </a:xfrm>
          <a:prstGeom prst="rect">
            <a:avLst/>
          </a:prstGeom>
        </p:spPr>
      </p:pic>
      <p:pic>
        <p:nvPicPr>
          <p:cNvPr id="13" name="Picture 12" descr="Text&#10;&#10;Description automatically generated with medium confidence">
            <a:extLst>
              <a:ext uri="{FF2B5EF4-FFF2-40B4-BE49-F238E27FC236}">
                <a16:creationId xmlns:a16="http://schemas.microsoft.com/office/drawing/2014/main" id="{3348B24A-37EE-1C40-9E47-4BE81FDAA8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0761" y="4325440"/>
            <a:ext cx="58293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39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FF1621-9D84-D440-95C2-F4B500624C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814" y="611277"/>
            <a:ext cx="6159500" cy="4826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EC0F02-FD12-FC4E-9EE0-18F6A1544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7111" y="1547266"/>
            <a:ext cx="12192000" cy="990600"/>
          </a:xfrm>
          <a:prstGeom prst="rect">
            <a:avLst/>
          </a:prstGeom>
        </p:spPr>
      </p:pic>
      <p:pic>
        <p:nvPicPr>
          <p:cNvPr id="9" name="Picture 8" descr="Text&#10;&#10;Description automatically generated">
            <a:extLst>
              <a:ext uri="{FF2B5EF4-FFF2-40B4-BE49-F238E27FC236}">
                <a16:creationId xmlns:a16="http://schemas.microsoft.com/office/drawing/2014/main" id="{A2F167D6-F9A8-9042-9733-AAE8F20558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4591" y="2797286"/>
            <a:ext cx="12192000" cy="153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39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id="{5F117B14-D2E8-CC4A-8697-45C332747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1809750"/>
            <a:ext cx="3238500" cy="3238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84A390-54CF-F343-88D1-08A59E7E4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841" y="610696"/>
            <a:ext cx="12192000" cy="48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17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7ED0258E-53AA-194A-81F4-24610C68A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721" y="4616450"/>
            <a:ext cx="914400" cy="825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1F260B-94FD-B845-BFCE-01B751964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841" y="610696"/>
            <a:ext cx="12192000" cy="482600"/>
          </a:xfrm>
          <a:prstGeom prst="rect">
            <a:avLst/>
          </a:prstGeom>
        </p:spPr>
      </p:pic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B91F6248-D47B-8147-AA38-8265F80E07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0198" y="1540598"/>
            <a:ext cx="12192000" cy="196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5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F33F3497-DB4B-6047-B7DF-FBE8EDF62B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387" y="4624714"/>
            <a:ext cx="914400" cy="825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987C99C-FB32-4B48-B7EA-7EAC3738F5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841" y="610696"/>
            <a:ext cx="12192000" cy="482600"/>
          </a:xfrm>
          <a:prstGeom prst="rect">
            <a:avLst/>
          </a:prstGeom>
        </p:spPr>
      </p:pic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9402B8B6-3B6F-A446-94E4-A991DBFC98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4749" y="1442884"/>
            <a:ext cx="12192000" cy="214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52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F61550C-8004-1248-98CE-7D46CE4164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0788" y="4616450"/>
            <a:ext cx="914400" cy="825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2533B52-8311-B049-80B8-5119D5F0F5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841" y="610696"/>
            <a:ext cx="12192000" cy="482600"/>
          </a:xfrm>
          <a:prstGeom prst="rect">
            <a:avLst/>
          </a:prstGeom>
        </p:spPr>
      </p:pic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BE4CA74D-331C-BA45-97D3-EFF6E79F61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4083" y="1680961"/>
            <a:ext cx="121920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095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E2A6844E-D30E-3840-AFC3-5A5BCB7CF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4713" y="4616450"/>
            <a:ext cx="914400" cy="825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0F3CF8-D34C-9B43-9CFC-C84055664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841" y="610696"/>
            <a:ext cx="12192000" cy="482600"/>
          </a:xfrm>
          <a:prstGeom prst="rect">
            <a:avLst/>
          </a:prstGeom>
        </p:spPr>
      </p:pic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20B66B42-9CC0-614C-AC99-47B93B9A51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9247" y="1441406"/>
            <a:ext cx="12192000" cy="215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0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2572</TotalTime>
  <Words>0</Words>
  <Application>Microsoft Macintosh PowerPoint</Application>
  <PresentationFormat>Widescreen</PresentationFormat>
  <Paragraphs>0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Eamonn England</dc:creator>
  <cp:lastModifiedBy>Eamonn England</cp:lastModifiedBy>
  <cp:revision>46</cp:revision>
  <dcterms:created xsi:type="dcterms:W3CDTF">2020-10-30T09:51:02Z</dcterms:created>
  <dcterms:modified xsi:type="dcterms:W3CDTF">2021-03-03T15:26:09Z</dcterms:modified>
</cp:coreProperties>
</file>