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71" r:id="rId4"/>
    <p:sldId id="273" r:id="rId5"/>
    <p:sldId id="293" r:id="rId6"/>
    <p:sldId id="275" r:id="rId7"/>
    <p:sldId id="277" r:id="rId8"/>
    <p:sldId id="276" r:id="rId9"/>
    <p:sldId id="278" r:id="rId10"/>
    <p:sldId id="294" r:id="rId11"/>
    <p:sldId id="280" r:id="rId12"/>
    <p:sldId id="281" r:id="rId13"/>
    <p:sldId id="282" r:id="rId14"/>
    <p:sldId id="284" r:id="rId15"/>
    <p:sldId id="285" r:id="rId16"/>
    <p:sldId id="295" r:id="rId17"/>
    <p:sldId id="287" r:id="rId18"/>
    <p:sldId id="288" r:id="rId19"/>
    <p:sldId id="289" r:id="rId20"/>
    <p:sldId id="290" r:id="rId21"/>
    <p:sldId id="296" r:id="rId22"/>
    <p:sldId id="292" r:id="rId23"/>
    <p:sldId id="257" r:id="rId24"/>
    <p:sldId id="263" r:id="rId25"/>
    <p:sldId id="264" r:id="rId26"/>
    <p:sldId id="269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orient="horz" pos="3317" userDrawn="1">
          <p15:clr>
            <a:srgbClr val="A4A3A4"/>
          </p15:clr>
        </p15:guide>
        <p15:guide id="5" orient="horz" pos="1049" userDrawn="1">
          <p15:clr>
            <a:srgbClr val="A4A3A4"/>
          </p15:clr>
        </p15:guide>
        <p15:guide id="6" pos="2593" userDrawn="1">
          <p15:clr>
            <a:srgbClr val="A4A3A4"/>
          </p15:clr>
        </p15:guide>
        <p15:guide id="7" orient="horz" pos="1616" userDrawn="1">
          <p15:clr>
            <a:srgbClr val="A4A3A4"/>
          </p15:clr>
        </p15:guide>
        <p15:guide id="8" pos="2887" userDrawn="1">
          <p15:clr>
            <a:srgbClr val="A4A3A4"/>
          </p15:clr>
        </p15:guide>
        <p15:guide id="9" orient="horz" pos="1230" userDrawn="1">
          <p15:clr>
            <a:srgbClr val="A4A3A4"/>
          </p15:clr>
        </p15:guide>
        <p15:guide id="10" orient="horz" pos="436" userDrawn="1">
          <p15:clr>
            <a:srgbClr val="A4A3A4"/>
          </p15:clr>
        </p15:guide>
        <p15:guide id="11" pos="6494" userDrawn="1">
          <p15:clr>
            <a:srgbClr val="A4A3A4"/>
          </p15:clr>
        </p15:guide>
        <p15:guide id="12" pos="2003" userDrawn="1">
          <p15:clr>
            <a:srgbClr val="A4A3A4"/>
          </p15:clr>
        </p15:guide>
        <p15:guide id="13" pos="1663" userDrawn="1">
          <p15:clr>
            <a:srgbClr val="A4A3A4"/>
          </p15:clr>
        </p15:guide>
        <p15:guide id="14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11"/>
    <p:restoredTop sz="96327"/>
  </p:normalViewPr>
  <p:slideViewPr>
    <p:cSldViewPr snapToGrid="0" snapToObjects="1" showGuides="1">
      <p:cViewPr varScale="1">
        <p:scale>
          <a:sx n="117" d="100"/>
          <a:sy n="117" d="100"/>
        </p:scale>
        <p:origin x="200" y="320"/>
      </p:cViewPr>
      <p:guideLst>
        <p:guide orient="horz" pos="2160"/>
        <p:guide pos="3840"/>
        <p:guide pos="642"/>
        <p:guide orient="horz" pos="3317"/>
        <p:guide orient="horz" pos="1049"/>
        <p:guide pos="2593"/>
        <p:guide orient="horz" pos="1616"/>
        <p:guide pos="2887"/>
        <p:guide orient="horz" pos="1230"/>
        <p:guide orient="horz" pos="436"/>
        <p:guide pos="6494"/>
        <p:guide pos="2003"/>
        <p:guide pos="1663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0AB69-6D93-FD46-B688-92262ACB8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29E172-7D83-F044-A5B0-51377D271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6726E-792C-8F4C-8B91-EF981ECF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B0F30-2BE4-7D4B-9FA2-5761F30B9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F18AE-5C05-9842-BB6D-DFEA73BE8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0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DC625-97ED-8748-8DEE-19D7EB0DF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6ACB05-8B0D-1A44-ADBF-97F59B860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097D6-0E24-FA4F-9C16-F7999A2AB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1C696-AEA2-5844-A01E-39DF79B6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5A2F8-5538-404D-A15E-020A662B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5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D73C76-350F-754E-A94F-6F21E90E2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CF3B8B-C961-9244-A22A-898DC0260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F22A5-B981-3B40-90D0-743DBC57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85E7-E5F3-5640-857D-0A1D0D7C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0CB1B-5391-6F4E-8732-4F5F9D79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85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DA38-79F9-EC4F-9BC0-5EB594DD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6FE2C-65C1-A54F-992A-D792876D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D550A-28F8-924F-98FA-7A4AF1D276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FF73-4AF8-6449-A0EF-5966DAF5C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F0493-5D92-8C48-B73A-3DDA10CE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19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9144-2487-C54E-8BC5-46A384101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4FD02-3D18-9242-AAA8-BB7D69157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BAF21-2822-174C-890E-C0E93D713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027E5-3476-5E40-A7F8-3D9192E7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04B55-5660-7041-B498-776FF2E0C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8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92627-4630-0848-8CDB-6C17BE602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BA965-6131-F24E-A4A8-283E3B1D33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B58C5-0856-9248-803B-B0A3324E72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DB225D-7E22-3841-8677-477406F385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A1A2C-8172-BA4F-A9CA-9AE84BD31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FF0A9-0FBA-BB4C-AE4A-9E6795A9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9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D599-A8E4-A04D-87B7-11BB12AB7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9DB08-404A-5242-8F7C-4784C4E03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238B0E-D808-0F4F-90FB-282CC4F77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4F3C-35CC-0244-97F4-BCCAEEA058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BFF7C-D9D2-A54F-8A72-CF4D8B5D13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4C8C03-6069-D24E-8ECC-8031547557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F5DC2C-4CCE-8143-B1FC-40DC59EA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665DD9-3E20-544E-BA76-F4ACBB82D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B702-5247-6048-84AA-FDC8E834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12C100-4C2B-F247-91B0-6B77887AE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C0E10-C4E1-8548-BFDD-EC261A201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17BB9-82D7-5B4C-9C39-183F94E38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21F612-AFE2-574A-96CF-868BA9A00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388871-08AB-2344-B7E0-38A378EDD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92F29-DA93-2749-B68D-856F0FD01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7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8D23B-42D2-3E40-94C8-31F664ABB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E5BF7-4F0C-5B4E-BDC5-18B9DD5CF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6DEEF-CC36-064F-AAA2-BEDE494C9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B479A-5F62-0846-8219-4E5E42E9D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4148D-0E6E-B240-9757-26F1E4B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12C80-9349-FB4A-93D2-7C977DED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3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B65B4-F348-3048-84A8-DAC06C73A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966E62-4BCB-9D41-85AB-01FA53AB4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3A995-29EA-184B-B84F-30CD3DC3E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5F5CEE-9D08-814E-8F67-D3563C16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A9F49F-66BB-F24E-BE19-6E21B83EC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A13B1-970D-5A4A-88DE-62F02401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8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D6E1BC0-A015-6F45-AE8A-4C99F0C4D2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8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, website&#10;&#10;Description automatically generated">
            <a:extLst>
              <a:ext uri="{FF2B5EF4-FFF2-40B4-BE49-F238E27FC236}">
                <a16:creationId xmlns:a16="http://schemas.microsoft.com/office/drawing/2014/main" id="{7FDA6152-EE5C-1B4A-811F-5FB1126E6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2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FF5C42-04D9-A24B-AFCE-C0BA7AF00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326" y="597994"/>
            <a:ext cx="105156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4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71C566-2AD2-3443-8FA3-4FCD41295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26" y="597994"/>
            <a:ext cx="10515600" cy="4699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4606D0AF-5424-1B41-91F7-1B60E5E1F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3074" y="1605145"/>
            <a:ext cx="121920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713130C-24BA-0644-9886-EADE7DFE8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26" y="597994"/>
            <a:ext cx="10515600" cy="469900"/>
          </a:xfrm>
          <a:prstGeom prst="rect">
            <a:avLst/>
          </a:prstGeom>
        </p:spPr>
      </p:pic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58AFABFB-4702-3A4E-8330-9AE9B8910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282" y="1589252"/>
            <a:ext cx="89789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1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9823A7-2DE6-AA49-A732-3776B946D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26" y="597994"/>
            <a:ext cx="10515600" cy="4699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35FF7064-C46F-7343-BEEE-8CBFE390F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565" y="1633758"/>
            <a:ext cx="82804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28CB11B-AC15-8740-8BDD-AB42D189F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388" y="2114550"/>
            <a:ext cx="3733800" cy="2501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A28163-505B-164A-A461-F039DB3BB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270" y="616825"/>
            <a:ext cx="87884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EDAAF2-5AE8-FB46-991B-0E14CF829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270" y="616825"/>
            <a:ext cx="8788400" cy="495300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D6DED74-ED9E-794E-9260-60B931B74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728" y="1518145"/>
            <a:ext cx="7696200" cy="1549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A4A953-4B79-0943-9A69-2269685AA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6284" y="3343326"/>
            <a:ext cx="6527800" cy="520700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4A9F3FF8-C68E-E549-8688-693098ACDD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5264" y="4336176"/>
            <a:ext cx="53213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4D817E-EAA5-294F-8D88-CC841F546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17045"/>
            <a:ext cx="53594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4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4B1FA0-612A-D240-BED6-8FD487953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17045"/>
            <a:ext cx="5359400" cy="4318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A4F52482-C718-C143-95DA-77E839FA7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645" y="1524000"/>
            <a:ext cx="7632700" cy="13716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E6C754FF-4CDD-D54F-90B4-29793627C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2645" y="3277257"/>
            <a:ext cx="80645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5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AC1B7C-ADFB-1E4A-85E1-760307CE8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617045"/>
            <a:ext cx="5359400" cy="4318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F570E574-3803-D540-B80C-39B267707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466" y="1625600"/>
            <a:ext cx="8813800" cy="1371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99081A-0377-5F4B-ACAF-C63CCCF0F7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036" y="3566950"/>
            <a:ext cx="87376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4149DEAD-FA4E-7A41-9259-D7ED51FDD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77822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5114F7-F524-0741-8958-33AB5AD9D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814" y="612665"/>
            <a:ext cx="58674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F9D4E66-D437-EE4B-A666-69F5D584C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610293"/>
            <a:ext cx="53086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A6C120-971D-7F4D-94B5-A155E9CFB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14" y="612665"/>
            <a:ext cx="5867400" cy="4826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C370D994-D87C-3148-B425-10044AA96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740" y="1508458"/>
            <a:ext cx="8013700" cy="2374900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E9F1EECE-4F74-C449-A69D-7DBA2C231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8030" y="3301791"/>
            <a:ext cx="5448300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20E4BB-1A6F-5C48-BD62-AFF9C4AC0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251" y="621207"/>
            <a:ext cx="54610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3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B45504-C948-964A-B44B-AE17A2446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251" y="621207"/>
            <a:ext cx="5461000" cy="482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CCB831-F850-EB4A-9E08-6783D3537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080" y="1448747"/>
            <a:ext cx="12192000" cy="114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009277-D4FB-AC42-9CCC-1E0066557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4080" y="2790279"/>
            <a:ext cx="12192000" cy="1130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D9E102-A3CA-1943-8C3B-2ED5643E66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4080" y="4222754"/>
            <a:ext cx="12192000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8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7E59C1-834C-4141-A7C6-F8DA5EE71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39600"/>
            <a:ext cx="12192000" cy="14097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37D69251-DF1E-3240-BDE4-683108F59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284" y="2513725"/>
            <a:ext cx="2527300" cy="28702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F53C1DE-E789-714A-A11E-FD1AFA0FC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712" y="2513725"/>
            <a:ext cx="2628900" cy="28321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5B6F87C-9DDE-B44F-A930-0525723BA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5010" y="2524235"/>
            <a:ext cx="26035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71187E0C-8E5F-C543-830D-CDA4AF0A9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8311"/>
            <a:ext cx="12192000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AC2839B-C388-D94C-98BB-B3FAE2B0C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1740"/>
            <a:ext cx="12192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4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E7DC108-6B26-8E43-A9D1-2DFEFEBCE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934" y="660620"/>
            <a:ext cx="2527300" cy="28702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9F7CCB60-D9FB-9A4E-8CEA-F69B11225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62" y="660620"/>
            <a:ext cx="26289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BADD0581-49A4-1847-9739-9CB3F2E84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7660" y="671130"/>
            <a:ext cx="2603500" cy="2819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2AF1E0-6994-7C45-9983-615F651B78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03834"/>
            <a:ext cx="1219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01AC86C-5A54-BD43-AB3D-A60CAD122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934" y="660620"/>
            <a:ext cx="2527300" cy="28702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DECB02FA-08C2-A846-BD32-DF8B6484A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62" y="660620"/>
            <a:ext cx="26289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B76901A0-4FF5-F24A-BD97-69FBA8675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7660" y="671130"/>
            <a:ext cx="2603500" cy="2819400"/>
          </a:xfrm>
          <a:prstGeom prst="rect">
            <a:avLst/>
          </a:prstGeom>
        </p:spPr>
      </p:pic>
      <p:pic>
        <p:nvPicPr>
          <p:cNvPr id="9" name="Picture 8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407C1416-0B7C-F440-A2B0-C040A80234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49849"/>
            <a:ext cx="121920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61DF86B7-6032-F347-8895-72547CE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93" y="1574800"/>
            <a:ext cx="7975600" cy="1905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0E3AB9-3FF1-614B-A12A-6C6ACACE0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572" y="3640083"/>
            <a:ext cx="12192000" cy="596900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934CE685-DE3B-F84B-ACEE-91C662806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486" y="4236983"/>
            <a:ext cx="4546600" cy="1676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DC0BD6-384B-C64E-B2AA-41B35489A0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6875" y="610293"/>
            <a:ext cx="53086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9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8FD1EC-93D8-D94F-8D4B-1AA7304EA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062" y="651084"/>
            <a:ext cx="7924800" cy="495300"/>
          </a:xfrm>
          <a:prstGeom prst="rect">
            <a:avLst/>
          </a:prstGeom>
        </p:spPr>
      </p:pic>
      <p:pic>
        <p:nvPicPr>
          <p:cNvPr id="6" name="Picture 5" descr="Text&#10;&#10;Description automatically generated with medium confidence">
            <a:extLst>
              <a:ext uri="{FF2B5EF4-FFF2-40B4-BE49-F238E27FC236}">
                <a16:creationId xmlns:a16="http://schemas.microsoft.com/office/drawing/2014/main" id="{33DAB588-C008-2D47-9FB5-0F3C43948D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062" y="1577647"/>
            <a:ext cx="6553200" cy="1054100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497BA2B-426C-3342-B9D6-5C675A53B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362" y="2999828"/>
            <a:ext cx="70866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197053-EA24-DF48-888C-517399802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592" y="621206"/>
            <a:ext cx="97536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ED0258E-53AA-194A-81F4-24610C68A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21" y="4616450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D6434E-F736-9648-912A-FAF064ED0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18580"/>
            <a:ext cx="9753600" cy="5080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CC283F0C-42C0-0240-9934-2781E28D1E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2467" y="1623248"/>
            <a:ext cx="83693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33F3497-DB4B-6047-B7DF-FBE8EDF62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387" y="4624714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2FC244-5A2C-934A-96F4-6D299E864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18580"/>
            <a:ext cx="9753600" cy="5080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D4B5F20B-9FEA-0547-A6C7-75E3A469A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345" y="1506456"/>
            <a:ext cx="89154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F61550C-8004-1248-98CE-7D46CE416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788" y="4616450"/>
            <a:ext cx="914400" cy="825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5BAC01-F845-6840-ADF4-2924EF758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18809"/>
            <a:ext cx="9753600" cy="508000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68B94E03-570F-6142-AB5E-208F71B77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325" y="1587500"/>
            <a:ext cx="8877300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9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E2A6844E-D30E-3840-AFC3-5A5BCB7CF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713" y="4616450"/>
            <a:ext cx="914400" cy="825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B8D86B-9B32-6E44-9271-11622119E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193" y="631716"/>
            <a:ext cx="9753600" cy="508000"/>
          </a:xfrm>
          <a:prstGeom prst="rect">
            <a:avLst/>
          </a:prstGeo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4406EB7-4E7C-D84A-859E-513536D37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4453" y="1623248"/>
            <a:ext cx="88646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0</Words>
  <Application>Microsoft Macintosh PowerPoint</Application>
  <PresentationFormat>Widescreen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Eamonn England</dc:creator>
  <cp:lastModifiedBy>Eamonn England</cp:lastModifiedBy>
  <cp:revision>66</cp:revision>
  <dcterms:created xsi:type="dcterms:W3CDTF">2020-10-30T09:51:02Z</dcterms:created>
  <dcterms:modified xsi:type="dcterms:W3CDTF">2021-03-03T15:24:24Z</dcterms:modified>
</cp:coreProperties>
</file>