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78" r:id="rId3"/>
    <p:sldId id="286" r:id="rId4"/>
    <p:sldId id="28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, Faye (WHITTINGTON HEALTH NHS TRUST)" initials="OF(HNT" lastIdx="1" clrIdx="0">
    <p:extLst>
      <p:ext uri="{19B8F6BF-5375-455C-9EA6-DF929625EA0E}">
        <p15:presenceInfo xmlns:p15="http://schemas.microsoft.com/office/powerpoint/2012/main" userId="S::faye.oliver1@nhs.net::ead4b480-d64a-4ab7-aa7d-adae9c3fc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16" autoAdjust="0"/>
  </p:normalViewPr>
  <p:slideViewPr>
    <p:cSldViewPr>
      <p:cViewPr varScale="1">
        <p:scale>
          <a:sx n="67" d="100"/>
          <a:sy n="67" d="100"/>
        </p:scale>
        <p:origin x="19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20BB-8CF2-4767-90F9-BE1599A1B129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C06CF-63C7-4D66-95A5-4286F2F65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2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9144000" cy="6836861"/>
            <a:chOff x="0" y="0"/>
            <a:chExt cx="9144000" cy="6836861"/>
          </a:xfrm>
        </p:grpSpPr>
        <p:sp>
          <p:nvSpPr>
            <p:cNvPr id="11" name="Round Same Side Corner Rectangle 10"/>
            <p:cNvSpPr/>
            <p:nvPr/>
          </p:nvSpPr>
          <p:spPr>
            <a:xfrm rot="10800000">
              <a:off x="0" y="0"/>
              <a:ext cx="9144000" cy="1340768"/>
            </a:xfrm>
            <a:prstGeom prst="round2Same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I:\Corporate Affairs\Communications and Engagement\Photo, video &amp; image library\Branding\Whittington Health\NEW WH Logo\Whit_logo_White_Right Aligned_1 - transpar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930" y="278242"/>
              <a:ext cx="2284326" cy="84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 userDrawn="1"/>
          </p:nvGrpSpPr>
          <p:grpSpPr>
            <a:xfrm>
              <a:off x="4067944" y="1396657"/>
              <a:ext cx="4956820" cy="5440204"/>
              <a:chOff x="4067944" y="1396657"/>
              <a:chExt cx="4956820" cy="5440204"/>
            </a:xfrm>
          </p:grpSpPr>
          <p:pic>
            <p:nvPicPr>
              <p:cNvPr id="8" name="Picture 7" descr="I:\Corporate Affairs\Communications and Engagement\Photo, video &amp; image library\Photos\NEW By Type\Nursing Recruitment Microsite\Montuschi Ward\Recruitment_22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445822"/>
                <a:ext cx="2880320" cy="1919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9" descr="I:\Corporate Affairs\Communications and Engagement\Photo, video &amp; image library\Photos\NEW By Type\Nursing Recruitment Microsite\Theatres\Recruitment_15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396657"/>
                <a:ext cx="2077279" cy="1384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I:\Corporate Affairs\Communications and Engagement\Photo, video &amp; image library\Photos\NEW By Type\Nursing Recruitment Microsite\Practice Development Nurse\Recruitment_1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733346"/>
                <a:ext cx="1944216" cy="1295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:\Corporate Affairs\Communications and Engagement\Photo, video &amp; image library\Photos\NEW By Type\Nursing Recruitment Microsite\Heart Failure Nurse 2\Recruitment_08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2942318"/>
                <a:ext cx="2796580" cy="1864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I:\Corporate Affairs\Communications and Engagement\Photo, video &amp; image library\Photos\NEW By Type\Nursing Recruitment Microsite\Montuschi Ward\Recruitment_23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4509345"/>
                <a:ext cx="3254624" cy="216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I:\Corporate Affairs\Communications and Engagement\Photo, video &amp; image library\Photos\NEW By Type\Nursing Recruitment Microsite\Virtual Ward\Recruitment_12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3982426"/>
                <a:ext cx="1902836" cy="2854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52600"/>
              <a:ext cx="462587" cy="828128"/>
            </a:xfrm>
            <a:prstGeom prst="rect">
              <a:avLst/>
            </a:prstGeom>
          </p:spPr>
        </p:pic>
        <p:pic>
          <p:nvPicPr>
            <p:cNvPr id="17" name="Picture 2" descr="I:\Corporate Affairs\Communications and Engagement\Photo, video &amp; image library\Images\ICARE values branding\I CARE - final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25" y="6165303"/>
              <a:ext cx="1288993" cy="51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79388" y="2503488"/>
            <a:ext cx="3906837" cy="175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454025" y="4546600"/>
            <a:ext cx="3390900" cy="954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30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7327" y="1774584"/>
            <a:ext cx="824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27327" y="2510878"/>
            <a:ext cx="1944000" cy="3816424"/>
          </a:xfrm>
          <a:prstGeom prst="round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7038" y="2511425"/>
            <a:ext cx="1944687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561683" y="2510878"/>
            <a:ext cx="1944000" cy="3816424"/>
          </a:xfrm>
          <a:prstGeom prst="round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696039" y="2510878"/>
            <a:ext cx="1944000" cy="3816424"/>
          </a:xfrm>
          <a:prstGeom prst="round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845211" y="2521821"/>
            <a:ext cx="1944000" cy="3816424"/>
          </a:xfrm>
          <a:prstGeom prst="round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62225" y="2511425"/>
            <a:ext cx="1943100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695825" y="2511425"/>
            <a:ext cx="1944688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845300" y="2511425"/>
            <a:ext cx="1944688" cy="3827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038" y="1774825"/>
            <a:ext cx="8248650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17894" y="2451481"/>
            <a:ext cx="8248650" cy="3786188"/>
          </a:xfrm>
          <a:prstGeom prst="rect">
            <a:avLst/>
          </a:prstGeom>
        </p:spPr>
        <p:txBody>
          <a:bodyPr/>
          <a:lstStyle>
            <a:lvl1pPr>
              <a:buClr>
                <a:srgbClr val="0072CE"/>
              </a:buClr>
              <a:defRPr sz="2400"/>
            </a:lvl1pPr>
            <a:lvl2pPr>
              <a:buClr>
                <a:srgbClr val="0072CE"/>
              </a:buClr>
              <a:defRPr sz="2000"/>
            </a:lvl2pPr>
            <a:lvl3pPr>
              <a:buClr>
                <a:srgbClr val="0072CE"/>
              </a:buClr>
              <a:defRPr sz="2000"/>
            </a:lvl3pPr>
            <a:lvl4pPr>
              <a:buClr>
                <a:srgbClr val="0072CE"/>
              </a:buClr>
              <a:defRPr sz="2000"/>
            </a:lvl4pPr>
            <a:lvl5pPr>
              <a:buClr>
                <a:srgbClr val="0072CE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16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7327" y="1774584"/>
            <a:ext cx="8249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slides simple and clean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Use Arial font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use any images you don’t have consent for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Avoid clip art and use high resolution images</a:t>
            </a: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2CE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You can find the NHS Brand Colours in the brand guide on the intranet. </a:t>
            </a:r>
          </a:p>
        </p:txBody>
      </p:sp>
    </p:spTree>
    <p:extLst>
      <p:ext uri="{BB962C8B-B14F-4D97-AF65-F5344CB8AC3E}">
        <p14:creationId xmlns:p14="http://schemas.microsoft.com/office/powerpoint/2010/main" val="177932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067944" y="1396657"/>
            <a:ext cx="4956820" cy="5440204"/>
            <a:chOff x="4067944" y="1396657"/>
            <a:chExt cx="4956820" cy="5440204"/>
          </a:xfrm>
        </p:grpSpPr>
        <p:pic>
          <p:nvPicPr>
            <p:cNvPr id="8" name="Picture 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5" y="6165303"/>
            <a:ext cx="1288993" cy="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321216" y="1944135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9388" y="3795713"/>
            <a:ext cx="4176588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" y="5376897"/>
            <a:ext cx="434360" cy="4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23"/>
          <p:cNvSpPr>
            <a:spLocks noGrp="1"/>
          </p:cNvSpPr>
          <p:nvPr userDrawn="1">
            <p:ph type="body" sz="quarter" idx="11"/>
          </p:nvPr>
        </p:nvSpPr>
        <p:spPr>
          <a:xfrm>
            <a:off x="395536" y="5377045"/>
            <a:ext cx="3821113" cy="43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03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067944" y="1396657"/>
            <a:ext cx="4956820" cy="5440204"/>
            <a:chOff x="4067944" y="1396657"/>
            <a:chExt cx="4956820" cy="5440204"/>
          </a:xfrm>
        </p:grpSpPr>
        <p:pic>
          <p:nvPicPr>
            <p:cNvPr id="8" name="Picture 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5" y="6165303"/>
            <a:ext cx="1288993" cy="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321216" y="1944135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9388" y="3795713"/>
            <a:ext cx="4176588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56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067944" y="1396657"/>
            <a:ext cx="4956820" cy="5440204"/>
            <a:chOff x="4067944" y="1396657"/>
            <a:chExt cx="4956820" cy="5440204"/>
          </a:xfrm>
        </p:grpSpPr>
        <p:pic>
          <p:nvPicPr>
            <p:cNvPr id="8" name="Picture 7" descr="I:\Corporate Affairs\Communications and Engagement\Photo, video &amp; image library\Photos\NEW By Type\Nursing Recruitment Microsite\Montuschi Ward\Recruitment_229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445822"/>
              <a:ext cx="2880320" cy="19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I:\Corporate Affairs\Communications and Engagement\Photo, video &amp; image library\Photos\NEW By Type\Nursing Recruitment Microsite\Theatres\Recruitment_157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396657"/>
              <a:ext cx="2077279" cy="138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I:\Corporate Affairs\Communications and Engagement\Photo, video &amp; image library\Photos\NEW By Type\Nursing Recruitment Microsite\Practice Development Nurse\Recruitment_18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33346"/>
              <a:ext cx="1944216" cy="12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Corporate Affairs\Communications and Engagement\Photo, video &amp; image library\Photos\NEW By Type\Nursing Recruitment Microsite\Heart Failure Nurse 2\Recruitment_085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42318"/>
              <a:ext cx="2796580" cy="186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:\Corporate Affairs\Communications and Engagement\Photo, video &amp; image library\Photos\NEW By Type\Nursing Recruitment Microsite\Montuschi Ward\Recruitment_231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345"/>
              <a:ext cx="3254624" cy="216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:\Corporate Affairs\Communications and Engagement\Photo, video &amp; image library\Photos\NEW By Type\Nursing Recruitment Microsite\Virtual Ward\Recruitment_123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82426"/>
              <a:ext cx="1902836" cy="285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:\Corporate Affairs\Communications and Engagement\Photo, video &amp; image library\Images\ICARE values branding\I CARE - fina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5" y="6165303"/>
            <a:ext cx="1288993" cy="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79512" y="3795423"/>
            <a:ext cx="428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Enter your contact details here.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1216" y="1944135"/>
            <a:ext cx="36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08987" y="4909990"/>
            <a:ext cx="4116926" cy="1200329"/>
            <a:chOff x="208987" y="4909990"/>
            <a:chExt cx="4116926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87" y="4909990"/>
              <a:ext cx="434360" cy="43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04765" y="4909990"/>
              <a:ext cx="3821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Don’t forget to include your twitter handle or hashtag, if you have one.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332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Same Side Corner Rectangle 26"/>
          <p:cNvSpPr/>
          <p:nvPr/>
        </p:nvSpPr>
        <p:spPr>
          <a:xfrm rot="10800000">
            <a:off x="0" y="0"/>
            <a:ext cx="9144000" cy="1340768"/>
          </a:xfrm>
          <a:prstGeom prst="round2Same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I:\Corporate Affairs\Communications and Engagement\Photo, video &amp; image library\Branding\Whittington Health\NEW WH Logo\Whit_logo_White_Right Aligned_1 - 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242"/>
            <a:ext cx="2284326" cy="8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2600"/>
            <a:ext cx="462587" cy="8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5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oodGreenCDC.whitthealth@nhs.net" TargetMode="External"/><Relationship Id="rId2" Type="http://schemas.openxmlformats.org/officeDocument/2006/relationships/hyperlink" Target="http://www.whittington.nhs.net/cdcwoodgree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551112"/>
            <a:ext cx="3906837" cy="1755775"/>
          </a:xfrm>
        </p:spPr>
        <p:txBody>
          <a:bodyPr/>
          <a:lstStyle/>
          <a:p>
            <a:r>
              <a:rPr lang="en-GB" sz="3600" dirty="0"/>
              <a:t>Wood Green Community Diagnostic Centre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B2E5878-99DF-4894-A950-D8D25EDC4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F1018-C894-49D1-8E93-06A0D720F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will the CDC offer?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9736-7EC0-4566-9563-33F77D899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 tests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X-ray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Ultrasound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Ophthalmology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76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F1018-C894-49D1-8E93-06A0D720F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will the CDC offer?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9736-7EC0-4566-9563-33F77D899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 tests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X-ray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Ultrasound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Ophthalmology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76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EA700F-C99E-4636-8D58-7C39963F1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you can keep informed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9C176-4A28-4301-AC81-8373C29D8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Visit </a:t>
            </a:r>
            <a:r>
              <a:rPr lang="en-GB" dirty="0">
                <a:hlinkClick r:id="rId2"/>
              </a:rPr>
              <a:t>www.whittington.nhs.net/cdcwoodgreen</a:t>
            </a:r>
            <a:r>
              <a:rPr lang="en-GB" dirty="0"/>
              <a:t> </a:t>
            </a:r>
          </a:p>
          <a:p>
            <a:r>
              <a:rPr lang="en-GB" dirty="0"/>
              <a:t>Email </a:t>
            </a:r>
            <a:r>
              <a:rPr lang="en-GB" dirty="0">
                <a:hlinkClick r:id="rId3"/>
              </a:rPr>
              <a:t>WoodGreenCDC.whitthealth@nhs.net</a:t>
            </a:r>
            <a:endParaRPr lang="en-GB" dirty="0"/>
          </a:p>
          <a:p>
            <a:r>
              <a:rPr lang="en-GB" dirty="0"/>
              <a:t>Call and leave a voicemail on 020 7288 5674 – we will get back to you within five working days</a:t>
            </a:r>
          </a:p>
        </p:txBody>
      </p:sp>
    </p:spTree>
    <p:extLst>
      <p:ext uri="{BB962C8B-B14F-4D97-AF65-F5344CB8AC3E}">
        <p14:creationId xmlns:p14="http://schemas.microsoft.com/office/powerpoint/2010/main" val="2324214393"/>
      </p:ext>
    </p:extLst>
  </p:cSld>
  <p:clrMapOvr>
    <a:masterClrMapping/>
  </p:clrMapOvr>
</p:sld>
</file>

<file path=ppt/theme/theme1.xml><?xml version="1.0" encoding="utf-8"?>
<a:theme xmlns:a="http://schemas.openxmlformats.org/drawingml/2006/main" name="WH-Powerpoint Template Nov18-4">
  <a:themeElements>
    <a:clrScheme name="Whittington NHS Colour Palett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EB8"/>
      </a:accent1>
      <a:accent2>
        <a:srgbClr val="0072CE"/>
      </a:accent2>
      <a:accent3>
        <a:srgbClr val="330072"/>
      </a:accent3>
      <a:accent4>
        <a:srgbClr val="AE2573"/>
      </a:accent4>
      <a:accent5>
        <a:srgbClr val="ED8B00"/>
      </a:accent5>
      <a:accent6>
        <a:srgbClr val="FFB81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WH-Powerpoint Template Nov18-4</Template>
  <TotalTime>650</TotalTime>
  <Words>70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WH-Powerpoint Template Nov18-4</vt:lpstr>
      <vt:lpstr>PowerPoint Presentation</vt:lpstr>
      <vt:lpstr>PowerPoint Presentation</vt:lpstr>
      <vt:lpstr>PowerPoint Presentation</vt:lpstr>
      <vt:lpstr>PowerPoint Presentation</vt:lpstr>
    </vt:vector>
  </TitlesOfParts>
  <Company>The Whittington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parsonss</dc:creator>
  <cp:lastModifiedBy>Tanya Murat</cp:lastModifiedBy>
  <cp:revision>28</cp:revision>
  <dcterms:created xsi:type="dcterms:W3CDTF">2018-11-13T13:59:53Z</dcterms:created>
  <dcterms:modified xsi:type="dcterms:W3CDTF">2022-02-07T13:55:47Z</dcterms:modified>
</cp:coreProperties>
</file>